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46" autoAdjust="0"/>
  </p:normalViewPr>
  <p:slideViewPr>
    <p:cSldViewPr>
      <p:cViewPr>
        <p:scale>
          <a:sx n="81" d="100"/>
          <a:sy n="81" d="100"/>
        </p:scale>
        <p:origin x="-2320" y="3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915105" cy="2138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5" r="2187" b="8871"/>
          <a:stretch/>
        </p:blipFill>
        <p:spPr>
          <a:xfrm rot="10800000">
            <a:off x="1904999" y="0"/>
            <a:ext cx="2336003" cy="2157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934537"/>
            <a:ext cx="3352800" cy="4209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9" t="6536" r="12469" b="11481"/>
          <a:stretch/>
        </p:blipFill>
        <p:spPr>
          <a:xfrm rot="16200000">
            <a:off x="853440" y="1432561"/>
            <a:ext cx="2560319" cy="42671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8200" y="1155860"/>
            <a:ext cx="1889827" cy="31875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Valve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Umbo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Hinge ligament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Growth rings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Incurrent siphon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Foot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Visceral mass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Mantle</a:t>
            </a:r>
            <a:endParaRPr lang="en-US" sz="14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err="1" smtClean="0">
                <a:latin typeface="+mj-lt"/>
                <a:cs typeface="Times New Roman"/>
              </a:rPr>
              <a:t>Pallial</a:t>
            </a:r>
            <a:r>
              <a:rPr lang="en-US" sz="1400" dirty="0" smtClean="0">
                <a:latin typeface="+mj-lt"/>
                <a:cs typeface="Times New Roman"/>
              </a:rPr>
              <a:t> muscle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Mouth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Labial </a:t>
            </a:r>
            <a:r>
              <a:rPr lang="en-US" sz="1400" dirty="0" err="1" smtClean="0">
                <a:latin typeface="+mj-lt"/>
                <a:cs typeface="Times New Roman"/>
              </a:rPr>
              <a:t>palps</a:t>
            </a:r>
            <a:endParaRPr lang="en-US" sz="1400" dirty="0" smtClean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latin typeface="+mj-lt"/>
                <a:cs typeface="Times New Roman"/>
              </a:rPr>
              <a:t>Gills</a:t>
            </a:r>
            <a:endParaRPr lang="en-US" sz="1400" dirty="0">
              <a:latin typeface="+mj-lt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657600" y="4942882"/>
            <a:ext cx="3200400" cy="42011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" y="762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1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914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1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1800" y="304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1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7000" y="1600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2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2494" y="16572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2</a:t>
            </a:r>
            <a:endParaRPr lang="en-US" sz="2000" b="1" dirty="0"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6694" y="15048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2</a:t>
            </a:r>
            <a:endParaRPr lang="en-US" sz="2000" b="1" dirty="0"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" y="838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3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762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cs typeface="Times New Roman"/>
              </a:rPr>
              <a:t>4</a:t>
            </a:r>
            <a:endParaRPr lang="en-US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506494" y="609600"/>
            <a:ext cx="160506" cy="3048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1"/>
          </p:cNvCxnSpPr>
          <p:nvPr/>
        </p:nvCxnSpPr>
        <p:spPr>
          <a:xfrm flipH="1" flipV="1">
            <a:off x="2362200" y="914401"/>
            <a:ext cx="228600" cy="32265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362200" y="990600"/>
            <a:ext cx="304800" cy="2286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905000" y="24192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1</a:t>
            </a:r>
            <a:endParaRPr lang="en-US" sz="2000" b="1" dirty="0">
              <a:cs typeface="Times New Roman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43200" y="4114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Times New Roman"/>
              </a:rPr>
              <a:t>1</a:t>
            </a:r>
            <a:endParaRPr lang="en-US" sz="20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73094" y="430964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cs typeface="Times New Roman"/>
              </a:rPr>
              <a:t>4</a:t>
            </a:r>
            <a:endParaRPr lang="en-US" sz="16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51" name="Straight Arrow Connector 50"/>
          <p:cNvCxnSpPr>
            <a:stCxn id="50" idx="1"/>
          </p:cNvCxnSpPr>
          <p:nvPr/>
        </p:nvCxnSpPr>
        <p:spPr>
          <a:xfrm flipH="1" flipV="1">
            <a:off x="1752600" y="4419601"/>
            <a:ext cx="220494" cy="59322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1828800" y="4343400"/>
            <a:ext cx="2286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733800" y="339524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5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3505200" y="3581400"/>
            <a:ext cx="304800" cy="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28800" y="33806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cs typeface="Times New Roman"/>
              </a:rPr>
              <a:t>6</a:t>
            </a:r>
            <a:endParaRPr lang="en-US" sz="1200" b="1" dirty="0">
              <a:cs typeface="Times New Roman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57400" y="36854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7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24390" y="3152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7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60542" y="30480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9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 flipV="1">
            <a:off x="990600" y="3048000"/>
            <a:ext cx="228600" cy="15240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1371600" y="2971801"/>
            <a:ext cx="228600" cy="228599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295400" y="63246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6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90600" y="71628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7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795790" y="71906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7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19400" y="30758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8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33600" y="5791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8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590800" y="54218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9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6200" y="552884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9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6718" y="5867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8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6200" y="72198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cs typeface="Times New Roman"/>
              </a:rPr>
              <a:t>1</a:t>
            </a:r>
            <a:endParaRPr lang="en-US" sz="20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971800" y="7239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1</a:t>
            </a:r>
            <a:endParaRPr lang="en-US" sz="2000" b="1" dirty="0">
              <a:cs typeface="Times New Roman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85800" y="8610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cs typeface="Times New Roman"/>
              </a:rPr>
              <a:t>2</a:t>
            </a:r>
            <a:endParaRPr lang="en-US" sz="20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05000" y="868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cs typeface="Times New Roman"/>
              </a:rPr>
              <a:t>2</a:t>
            </a:r>
            <a:endParaRPr lang="en-US" sz="20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2046" y="82574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10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914400" y="8077200"/>
            <a:ext cx="609600" cy="30480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189706" y="64770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6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715000" y="67818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7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259094" y="67818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8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47502" y="68580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8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7000" y="6172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12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72000" y="60960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cs typeface="Times New Roman"/>
              </a:rPr>
              <a:t>12</a:t>
            </a:r>
            <a:endParaRPr lang="en-US" sz="1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376446" y="8486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10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5554573" y="8001000"/>
            <a:ext cx="8027" cy="53340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4800600" y="6019800"/>
            <a:ext cx="228600" cy="1524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800600" y="6324600"/>
            <a:ext cx="152400" cy="22860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6400800" y="6400800"/>
            <a:ext cx="152400" cy="2286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324600" y="6248401"/>
            <a:ext cx="228600" cy="76199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706894" y="49530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5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flipH="1">
            <a:off x="5478294" y="5105400"/>
            <a:ext cx="304800" cy="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3853190" y="61076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9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400800" y="7724001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cs typeface="Times New Roman"/>
              </a:rPr>
              <a:t>11</a:t>
            </a:r>
            <a:endParaRPr lang="en-US" sz="1200" b="1" dirty="0">
              <a:solidFill>
                <a:srgbClr val="FFFFFF"/>
              </a:solidFill>
              <a:cs typeface="Times New Roman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 flipV="1">
            <a:off x="6172200" y="7772401"/>
            <a:ext cx="304800" cy="76199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4391556" y="758624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cs typeface="Times New Roman"/>
              </a:rPr>
              <a:t>11</a:t>
            </a:r>
            <a:endParaRPr lang="en-US" sz="1200" b="1" dirty="0">
              <a:solidFill>
                <a:schemeClr val="bg1"/>
              </a:solidFill>
              <a:cs typeface="Times New Roman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4648200" y="7772400"/>
            <a:ext cx="381000" cy="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4648200" y="7772400"/>
            <a:ext cx="152400" cy="22860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657600" y="682424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/>
              </a:rPr>
              <a:t>1</a:t>
            </a:r>
            <a:endParaRPr lang="en-US" sz="1600" b="1" dirty="0">
              <a:cs typeface="Times New Roman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167710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Times New Roman"/>
              </a:rPr>
              <a:t>Manila Clam</a:t>
            </a:r>
          </a:p>
          <a:p>
            <a:pPr algn="ctr"/>
            <a:r>
              <a:rPr lang="en-US" i="1" dirty="0" err="1" smtClean="0">
                <a:latin typeface="+mj-lt"/>
                <a:cs typeface="Times New Roman"/>
              </a:rPr>
              <a:t>Venerupus</a:t>
            </a:r>
            <a:r>
              <a:rPr lang="en-US" i="1" dirty="0" smtClean="0">
                <a:latin typeface="+mj-lt"/>
                <a:cs typeface="Times New Roman"/>
              </a:rPr>
              <a:t> </a:t>
            </a:r>
            <a:r>
              <a:rPr lang="en-US" i="1" dirty="0" err="1" smtClean="0">
                <a:latin typeface="+mj-lt"/>
                <a:cs typeface="Times New Roman"/>
              </a:rPr>
              <a:t>phillippinarum</a:t>
            </a:r>
            <a:endParaRPr lang="en-US" i="1" dirty="0" smtClean="0">
              <a:latin typeface="+mj-lt"/>
              <a:cs typeface="Times New Roman"/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>
            <a:off x="304800" y="5715000"/>
            <a:ext cx="304800" cy="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804058" y="4692134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4689265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8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7710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Manila Clam</a:t>
            </a:r>
          </a:p>
          <a:p>
            <a:pPr algn="ctr"/>
            <a:r>
              <a:rPr lang="en-US" i="1" dirty="0" err="1" smtClean="0">
                <a:cs typeface="Times New Roman"/>
              </a:rPr>
              <a:t>Venerupus</a:t>
            </a:r>
            <a:r>
              <a:rPr lang="en-US" i="1" dirty="0" smtClean="0">
                <a:cs typeface="Times New Roman"/>
              </a:rPr>
              <a:t> </a:t>
            </a:r>
            <a:r>
              <a:rPr lang="en-US" i="1" dirty="0" err="1" smtClean="0">
                <a:cs typeface="Times New Roman"/>
              </a:rPr>
              <a:t>phillippinarum</a:t>
            </a:r>
            <a:endParaRPr lang="en-US" i="1" dirty="0" smtClean="0"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1771856" y="2838656"/>
            <a:ext cx="2857088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99496" y="2882351"/>
            <a:ext cx="2851146" cy="2052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118" y="4482"/>
            <a:ext cx="2122082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05679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3099" y="5197807"/>
            <a:ext cx="3655546" cy="42327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9600" y="1357268"/>
            <a:ext cx="2362200" cy="49972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Valve</a:t>
            </a:r>
            <a:endParaRPr lang="en-US" sz="14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Incurrent siphon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err="1" smtClean="0">
                <a:cs typeface="Times New Roman"/>
              </a:rPr>
              <a:t>Excurrent</a:t>
            </a:r>
            <a:r>
              <a:rPr lang="en-US" sz="1400" dirty="0" smtClean="0">
                <a:cs typeface="Times New Roman"/>
              </a:rPr>
              <a:t> siphon</a:t>
            </a:r>
            <a:endParaRPr lang="en-US" sz="14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Foot</a:t>
            </a:r>
            <a:endParaRPr lang="en-US" sz="14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Visceral </a:t>
            </a:r>
            <a:r>
              <a:rPr lang="en-US" sz="1400" dirty="0">
                <a:cs typeface="Times New Roman"/>
              </a:rPr>
              <a:t>m</a:t>
            </a:r>
            <a:r>
              <a:rPr lang="en-US" sz="1400" dirty="0" smtClean="0">
                <a:cs typeface="Times New Roman"/>
              </a:rPr>
              <a:t>ass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Gills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Labial </a:t>
            </a:r>
            <a:r>
              <a:rPr lang="en-US" sz="1400" dirty="0" err="1" smtClean="0">
                <a:cs typeface="Times New Roman"/>
              </a:rPr>
              <a:t>palps</a:t>
            </a:r>
            <a:endParaRPr lang="en-US" sz="14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 smtClean="0">
                <a:cs typeface="Times New Roman"/>
              </a:rPr>
              <a:t>Mantle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8*.   Mantle, detached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9.     </a:t>
            </a:r>
            <a:r>
              <a:rPr lang="en-US" sz="1400" dirty="0" err="1" smtClean="0">
                <a:cs typeface="Times New Roman"/>
              </a:rPr>
              <a:t>Pallial</a:t>
            </a:r>
            <a:r>
              <a:rPr lang="en-US" sz="1400" dirty="0" smtClean="0">
                <a:cs typeface="Times New Roman"/>
              </a:rPr>
              <a:t> muscle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9*.   </a:t>
            </a:r>
            <a:r>
              <a:rPr lang="en-US" sz="1400" dirty="0" err="1" smtClean="0">
                <a:cs typeface="Times New Roman"/>
              </a:rPr>
              <a:t>Pallial</a:t>
            </a:r>
            <a:r>
              <a:rPr lang="en-US" sz="1400" dirty="0" smtClean="0">
                <a:cs typeface="Times New Roman"/>
              </a:rPr>
              <a:t> muscle, detached</a:t>
            </a:r>
          </a:p>
          <a:p>
            <a:pPr marL="342900" indent="-342900">
              <a:lnSpc>
                <a:spcPct val="120000"/>
              </a:lnSpc>
              <a:buAutoNum type="arabicPeriod" startAt="10"/>
            </a:pPr>
            <a:r>
              <a:rPr lang="en-US" sz="1400" dirty="0" err="1" smtClean="0">
                <a:cs typeface="Times New Roman"/>
              </a:rPr>
              <a:t>Pallial</a:t>
            </a:r>
            <a:r>
              <a:rPr lang="en-US" sz="1400" dirty="0" smtClean="0">
                <a:cs typeface="Times New Roman"/>
              </a:rPr>
              <a:t> line</a:t>
            </a:r>
          </a:p>
          <a:p>
            <a:pPr marL="539750" indent="-539750"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11.   Anterior adductor muscle</a:t>
            </a:r>
          </a:p>
          <a:p>
            <a:pPr marL="342900" indent="-342900">
              <a:lnSpc>
                <a:spcPct val="120000"/>
              </a:lnSpc>
              <a:buAutoNum type="arabicPeriod" startAt="12"/>
            </a:pPr>
            <a:r>
              <a:rPr lang="en-US" sz="1400" dirty="0" smtClean="0">
                <a:cs typeface="Times New Roman"/>
              </a:rPr>
              <a:t>Anterior muscle scar</a:t>
            </a:r>
          </a:p>
          <a:p>
            <a:pPr marL="539750" indent="-539750"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13.   Posterior adductor muscle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cs typeface="Times New Roman"/>
              </a:rPr>
              <a:t>14.  Posterior muscle scar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en-US" sz="1400" dirty="0" smtClean="0"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9714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cs typeface="Times New Roman"/>
              </a:rPr>
              <a:t>1</a:t>
            </a:r>
            <a:endParaRPr lang="en-US" sz="2000" b="1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1143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1</a:t>
            </a:r>
            <a:endParaRPr lang="en-US" sz="2000" b="1" dirty="0"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3790" y="5612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cs typeface="Times New Roman"/>
              </a:rPr>
              <a:t>4</a:t>
            </a:r>
            <a:endParaRPr lang="en-US" sz="1200" b="1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166" y="8382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cs typeface="Times New Roman"/>
              </a:rPr>
              <a:t>2</a:t>
            </a:r>
            <a:endParaRPr lang="en-US" sz="1400" b="1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166" y="12162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cs typeface="Times New Roman"/>
              </a:rPr>
              <a:t>3</a:t>
            </a:r>
            <a:endParaRPr lang="en-US" sz="1400" b="1" dirty="0">
              <a:solidFill>
                <a:srgbClr val="FFFFFF"/>
              </a:solidFill>
              <a:cs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14400" y="992089"/>
            <a:ext cx="152400" cy="7471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914400" y="1371600"/>
            <a:ext cx="152400" cy="1489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4400" y="762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cs typeface="Times New Roman"/>
              </a:rPr>
              <a:t>9</a:t>
            </a:r>
            <a:endParaRPr lang="en-US" sz="1400" b="1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7366" y="8382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Times New Roman"/>
              </a:rPr>
              <a:t>4</a:t>
            </a:r>
            <a:endParaRPr lang="en-US" sz="14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24200" y="7620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Times New Roman"/>
              </a:rPr>
              <a:t>5</a:t>
            </a:r>
            <a:endParaRPr lang="en-US" sz="14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366" y="1597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 (Body)"/>
                <a:cs typeface="Calibri (Body)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57600" y="15972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Times New Roman"/>
              </a:rPr>
              <a:t>3</a:t>
            </a:r>
            <a:endParaRPr lang="en-US" sz="1400" b="1" dirty="0">
              <a:solidFill>
                <a:srgbClr val="000000"/>
              </a:solidFill>
              <a:cs typeface="Times New Roman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895600" y="1752600"/>
            <a:ext cx="152400" cy="7471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581400" y="1754089"/>
            <a:ext cx="152400" cy="74711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286000" y="68580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Times New Roman"/>
              </a:rPr>
              <a:t>9*</a:t>
            </a:r>
            <a:endParaRPr lang="en-US" sz="14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40366" y="6066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Times New Roman"/>
              </a:rPr>
              <a:t>6</a:t>
            </a:r>
            <a:endParaRPr lang="en-US" sz="1400" b="1" dirty="0">
              <a:solidFill>
                <a:srgbClr val="000000"/>
              </a:solidFill>
              <a:cs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810000" y="685800"/>
            <a:ext cx="106566" cy="7620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810001" y="838200"/>
            <a:ext cx="152399" cy="152400"/>
          </a:xfrm>
          <a:prstGeom prst="straightConnector1">
            <a:avLst/>
          </a:prstGeom>
          <a:ln w="6350" cmpd="sng">
            <a:solidFill>
              <a:schemeClr val="bg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33400" y="38862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4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95400" y="3657600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6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57600" y="3581400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6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1790" y="2819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2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95400" y="26186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3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52600" y="25908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13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95400" y="5057001"/>
            <a:ext cx="338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11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1524000" y="2819400"/>
            <a:ext cx="304800" cy="457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990600" y="4876800"/>
            <a:ext cx="381000" cy="3048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143000" y="228600"/>
            <a:ext cx="3048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69277" y="3352800"/>
            <a:ext cx="287923" cy="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0" y="3152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9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52400" y="3352800"/>
            <a:ext cx="211723" cy="457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57200" y="2971800"/>
            <a:ext cx="304800" cy="18020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1143000" y="2819400"/>
            <a:ext cx="228600" cy="2286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05190" y="40386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5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133600" y="3810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9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2302877" y="3657600"/>
            <a:ext cx="287923" cy="2286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2286000" y="4038600"/>
            <a:ext cx="304800" cy="1524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710190" y="3914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4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167390" y="37616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 (Body)"/>
                <a:cs typeface="Calibri (Body)"/>
              </a:rPr>
              <a:t>5</a:t>
            </a:r>
            <a:endParaRPr lang="en-US" sz="1200" b="1" dirty="0">
              <a:latin typeface="Calibri (Body)"/>
              <a:cs typeface="Calibri (Body)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286000" y="277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2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700790" y="24662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3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2471410" y="2909501"/>
            <a:ext cx="424190" cy="138499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3276600" y="2653100"/>
            <a:ext cx="457200" cy="2425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2133600" y="2451556"/>
            <a:ext cx="9775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 (Body)"/>
                <a:cs typeface="Calibri (Body)"/>
              </a:rPr>
              <a:t>Siphons cut open</a:t>
            </a:r>
            <a:endParaRPr lang="en-US" sz="800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6200" y="44958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1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286000" y="44196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352800" y="30480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13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657600" y="4343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7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139" name="Straight Arrow Connector 138"/>
          <p:cNvCxnSpPr/>
          <p:nvPr/>
        </p:nvCxnSpPr>
        <p:spPr>
          <a:xfrm flipH="1" flipV="1">
            <a:off x="3429000" y="4419600"/>
            <a:ext cx="3048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2938046" y="4724400"/>
            <a:ext cx="34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11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557010" y="64008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4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133600" y="7190601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6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1981200" y="65532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5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48000" y="65048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7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 flipH="1" flipV="1">
            <a:off x="2743200" y="6553200"/>
            <a:ext cx="3048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762000" y="67056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Calibri (Body)"/>
                <a:cs typeface="Calibri (Body)"/>
              </a:rPr>
              <a:t>8</a:t>
            </a:r>
            <a:endParaRPr lang="en-US" sz="1200" b="1" dirty="0">
              <a:solidFill>
                <a:srgbClr val="FFFFFF"/>
              </a:solidFill>
              <a:latin typeface="Calibri (Body)"/>
              <a:cs typeface="Calibri (Body)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6200" y="632460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latin typeface="Calibri (Body)"/>
                <a:cs typeface="Calibri (Body)"/>
              </a:rPr>
              <a:t>9</a:t>
            </a:r>
            <a:endParaRPr lang="en-US" sz="1400" b="1" dirty="0">
              <a:latin typeface="Calibri (Body)"/>
              <a:cs typeface="Calibri (Body)"/>
            </a:endParaRPr>
          </a:p>
        </p:txBody>
      </p:sp>
      <p:cxnSp>
        <p:nvCxnSpPr>
          <p:cNvPr id="154" name="Straight Arrow Connector 153"/>
          <p:cNvCxnSpPr/>
          <p:nvPr/>
        </p:nvCxnSpPr>
        <p:spPr>
          <a:xfrm>
            <a:off x="228600" y="6553200"/>
            <a:ext cx="211723" cy="457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1109990" y="63246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7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 flipV="1">
            <a:off x="1295400" y="6400800"/>
            <a:ext cx="1524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648356" y="5486400"/>
            <a:ext cx="34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11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159" name="Straight Arrow Connector 158"/>
          <p:cNvCxnSpPr/>
          <p:nvPr/>
        </p:nvCxnSpPr>
        <p:spPr>
          <a:xfrm flipH="1">
            <a:off x="1447800" y="5715000"/>
            <a:ext cx="304800" cy="3048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3505200" y="60198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12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162" name="Straight Arrow Connector 161"/>
          <p:cNvCxnSpPr/>
          <p:nvPr/>
        </p:nvCxnSpPr>
        <p:spPr>
          <a:xfrm flipH="1" flipV="1">
            <a:off x="3200400" y="6019800"/>
            <a:ext cx="381000" cy="1524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638956" y="7543800"/>
            <a:ext cx="40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14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>
            <a:off x="2819400" y="7772400"/>
            <a:ext cx="0" cy="3048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3324756" y="7343001"/>
            <a:ext cx="40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10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 flipV="1">
            <a:off x="3581400" y="7467600"/>
            <a:ext cx="228600" cy="762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3581400" y="7543800"/>
            <a:ext cx="228600" cy="1524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3581400" y="7543800"/>
            <a:ext cx="76200" cy="4572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1752600" y="76478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 (Body)"/>
                <a:cs typeface="Calibri (Body)"/>
              </a:rPr>
              <a:t>9*</a:t>
            </a:r>
            <a:endParaRPr lang="en-US" sz="1200" b="1" dirty="0">
              <a:latin typeface="Calibri (Body)"/>
              <a:cs typeface="Calibri (Body)"/>
            </a:endParaRPr>
          </a:p>
        </p:txBody>
      </p:sp>
      <p:cxnSp>
        <p:nvCxnSpPr>
          <p:cNvPr id="186" name="Straight Arrow Connector 185"/>
          <p:cNvCxnSpPr/>
          <p:nvPr/>
        </p:nvCxnSpPr>
        <p:spPr>
          <a:xfrm flipH="1">
            <a:off x="1524001" y="7786301"/>
            <a:ext cx="304799" cy="138499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2362200" y="6781800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6</a:t>
            </a:r>
            <a:endParaRPr lang="en-US" sz="10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500" y="6540500"/>
            <a:ext cx="2603500" cy="2603500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5139949" y="8382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8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4953000" y="86868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9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181600" y="76200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8*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919246" y="79526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9*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33446" y="7696200"/>
            <a:ext cx="34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11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206" name="Straight Arrow Connector 205"/>
          <p:cNvCxnSpPr/>
          <p:nvPr/>
        </p:nvCxnSpPr>
        <p:spPr>
          <a:xfrm>
            <a:off x="4436477" y="7924800"/>
            <a:ext cx="211723" cy="25640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4402723" y="7543800"/>
            <a:ext cx="245477" cy="2286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4648200" y="66294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 (Body)"/>
                <a:cs typeface="Calibri (Body)"/>
              </a:rPr>
              <a:t>12</a:t>
            </a:r>
            <a:endParaRPr lang="en-US" sz="1200" b="1" dirty="0">
              <a:latin typeface="Calibri (Body)"/>
              <a:cs typeface="Calibri (Body)"/>
            </a:endParaRPr>
          </a:p>
        </p:txBody>
      </p:sp>
      <p:cxnSp>
        <p:nvCxnSpPr>
          <p:cNvPr id="218" name="Straight Arrow Connector 217"/>
          <p:cNvCxnSpPr/>
          <p:nvPr/>
        </p:nvCxnSpPr>
        <p:spPr>
          <a:xfrm flipH="1">
            <a:off x="4724400" y="6858000"/>
            <a:ext cx="76200" cy="2286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5562600" y="68096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 (Body)"/>
                <a:cs typeface="Calibri (Body)"/>
              </a:rPr>
              <a:t>14</a:t>
            </a:r>
            <a:endParaRPr lang="en-US" sz="1200" b="1" dirty="0">
              <a:latin typeface="Calibri (Body)"/>
              <a:cs typeface="Calibri (Body)"/>
            </a:endParaRPr>
          </a:p>
        </p:txBody>
      </p:sp>
      <p:cxnSp>
        <p:nvCxnSpPr>
          <p:cNvPr id="221" name="Straight Arrow Connector 220"/>
          <p:cNvCxnSpPr/>
          <p:nvPr/>
        </p:nvCxnSpPr>
        <p:spPr>
          <a:xfrm>
            <a:off x="5791200" y="7010400"/>
            <a:ext cx="228600" cy="15240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TextBox 226"/>
          <p:cNvSpPr txBox="1"/>
          <p:nvPr/>
        </p:nvSpPr>
        <p:spPr>
          <a:xfrm>
            <a:off x="6172200" y="74676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13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6019800" y="7620000"/>
            <a:ext cx="228600" cy="76200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4843790" y="83058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7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H="1" flipV="1">
            <a:off x="4876800" y="8229601"/>
            <a:ext cx="76200" cy="152399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533400" y="78764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 (Body)"/>
                <a:cs typeface="Calibri (Body)"/>
              </a:rPr>
              <a:t>2</a:t>
            </a:r>
            <a:endParaRPr lang="en-US" sz="1200" b="1" dirty="0">
              <a:solidFill>
                <a:schemeClr val="bg1"/>
              </a:solidFill>
              <a:latin typeface="Calibri (Body)"/>
              <a:cs typeface="Calibri (Body)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1143000" y="80288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Calibri (Body)"/>
                <a:cs typeface="Calibri (Body)"/>
              </a:rPr>
              <a:t>3</a:t>
            </a:r>
            <a:endParaRPr lang="en-US" sz="1200" b="1" dirty="0">
              <a:solidFill>
                <a:srgbClr val="FFFFFF"/>
              </a:solidFill>
              <a:latin typeface="Calibri (Body)"/>
              <a:cs typeface="Calibri (Body)"/>
            </a:endParaRPr>
          </a:p>
        </p:txBody>
      </p:sp>
      <p:cxnSp>
        <p:nvCxnSpPr>
          <p:cNvPr id="239" name="Straight Arrow Connector 238"/>
          <p:cNvCxnSpPr/>
          <p:nvPr/>
        </p:nvCxnSpPr>
        <p:spPr>
          <a:xfrm flipV="1">
            <a:off x="718810" y="7924800"/>
            <a:ext cx="119390" cy="90101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H="1" flipV="1">
            <a:off x="1143000" y="8077201"/>
            <a:ext cx="76200" cy="76199"/>
          </a:xfrm>
          <a:prstGeom prst="straightConnector1">
            <a:avLst/>
          </a:prstGeom>
          <a:ln w="6350" cmpd="sng">
            <a:solidFill>
              <a:srgbClr val="FFFFFF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6139190" y="80772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 (Body)"/>
                <a:cs typeface="Calibri (Body)"/>
              </a:rPr>
              <a:t>2</a:t>
            </a:r>
            <a:endParaRPr lang="en-US" sz="1200" b="1" dirty="0">
              <a:solidFill>
                <a:srgbClr val="000000"/>
              </a:solidFill>
              <a:latin typeface="Calibri (Body)"/>
              <a:cs typeface="Calibri (Body)"/>
            </a:endParaRPr>
          </a:p>
        </p:txBody>
      </p:sp>
      <p:cxnSp>
        <p:nvCxnSpPr>
          <p:cNvPr id="248" name="Straight Arrow Connector 247"/>
          <p:cNvCxnSpPr/>
          <p:nvPr/>
        </p:nvCxnSpPr>
        <p:spPr>
          <a:xfrm flipH="1">
            <a:off x="6172201" y="8305800"/>
            <a:ext cx="76199" cy="15240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804058" y="6292334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6289465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6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30993</TotalTime>
  <Words>193</Words>
  <Application>Microsoft Macintosh PowerPoint</Application>
  <PresentationFormat>On-screen Show (4:3)</PresentationFormat>
  <Paragraphs>132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Sabrina Cornish Shartau</dc:creator>
  <cp:lastModifiedBy>e 17</cp:lastModifiedBy>
  <cp:revision>82</cp:revision>
  <cp:lastPrinted>2019-05-09T21:13:39Z</cp:lastPrinted>
  <dcterms:created xsi:type="dcterms:W3CDTF">2006-08-16T00:00:00Z</dcterms:created>
  <dcterms:modified xsi:type="dcterms:W3CDTF">2020-04-06T00:46:24Z</dcterms:modified>
</cp:coreProperties>
</file>