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007" autoAdjust="0"/>
    <p:restoredTop sz="99206" autoAdjust="0"/>
  </p:normalViewPr>
  <p:slideViewPr>
    <p:cSldViewPr snapToGrid="0" snapToObjects="1">
      <p:cViewPr>
        <p:scale>
          <a:sx n="227" d="100"/>
          <a:sy n="227" d="100"/>
        </p:scale>
        <p:origin x="2856" y="83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8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5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5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9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0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7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2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0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23B1C-6BF8-1741-8B28-4C5D2E1BADB5}" type="datetimeFigureOut">
              <a:rPr lang="en-US" smtClean="0"/>
              <a:t>20-04-04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0D641-0F67-764D-89D0-DBDE53733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8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emf"/><Relationship Id="rId15" Type="http://schemas.openxmlformats.org/officeDocument/2006/relationships/image" Target="../media/image14.em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6854" y="152400"/>
            <a:ext cx="2766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Spiny dogfish</a:t>
            </a:r>
          </a:p>
          <a:p>
            <a:pPr algn="ctr"/>
            <a:r>
              <a:rPr lang="en-CA" i="1" dirty="0" err="1" smtClean="0"/>
              <a:t>Squalus</a:t>
            </a:r>
            <a:r>
              <a:rPr lang="en-CA" i="1" dirty="0" smtClean="0"/>
              <a:t> </a:t>
            </a:r>
            <a:r>
              <a:rPr lang="en-CA" i="1" dirty="0" err="1" smtClean="0"/>
              <a:t>acanthias</a:t>
            </a:r>
            <a:endParaRPr lang="en-CA" i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4980553" y="1268602"/>
            <a:ext cx="1944165" cy="48885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Lateral line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Rostrum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Eye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Spiracle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Nares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Mouth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Gill slits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Internal gills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err="1" smtClean="0">
                <a:cs typeface="Cambria"/>
              </a:rPr>
              <a:t>Ampullae</a:t>
            </a:r>
            <a:r>
              <a:rPr lang="en-US" sz="1000" dirty="0" smtClean="0">
                <a:cs typeface="Cambria"/>
              </a:rPr>
              <a:t> of </a:t>
            </a:r>
            <a:r>
              <a:rPr lang="en-US" sz="1000" dirty="0" err="1" smtClean="0">
                <a:cs typeface="Cambria"/>
              </a:rPr>
              <a:t>Lorenzini</a:t>
            </a:r>
            <a:endParaRPr lang="en-US" sz="1000" dirty="0" smtClean="0">
              <a:cs typeface="Cambria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Pectoral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 Pelvic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Dorsal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Anal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Caudal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Male claspers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Cloaca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Liver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Gall bladder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Stomach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Ovary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Pericardium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Ventricle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Atrium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err="1" smtClean="0">
                <a:cs typeface="Cambria"/>
              </a:rPr>
              <a:t>Conus</a:t>
            </a:r>
            <a:r>
              <a:rPr lang="en-US" sz="1000" dirty="0" smtClean="0">
                <a:cs typeface="Cambria"/>
              </a:rPr>
              <a:t> </a:t>
            </a:r>
            <a:r>
              <a:rPr lang="en-US" sz="1000" dirty="0" err="1" smtClean="0">
                <a:cs typeface="Cambria"/>
              </a:rPr>
              <a:t>arterios</a:t>
            </a:r>
            <a:endParaRPr lang="en-US" sz="1000" dirty="0" smtClean="0">
              <a:cs typeface="Cambria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Sinus </a:t>
            </a:r>
            <a:r>
              <a:rPr lang="en-US" sz="1000" dirty="0" err="1" smtClean="0">
                <a:cs typeface="Cambria"/>
              </a:rPr>
              <a:t>venosus</a:t>
            </a:r>
            <a:endParaRPr lang="en-US" sz="1000" dirty="0" smtClean="0">
              <a:cs typeface="Cambria"/>
            </a:endParaRPr>
          </a:p>
          <a:p>
            <a:pPr>
              <a:lnSpc>
                <a:spcPct val="120000"/>
              </a:lnSpc>
            </a:pPr>
            <a:endParaRPr lang="en-US" sz="1000" dirty="0" smtClean="0">
              <a:cs typeface="Cambri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0434" y="3451807"/>
            <a:ext cx="1270830" cy="18263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2553583"/>
            <a:ext cx="4586526" cy="1159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25" y="-5045"/>
            <a:ext cx="4602051" cy="14555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40" y="1476624"/>
            <a:ext cx="4597465" cy="10567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22" y="716153"/>
            <a:ext cx="630822" cy="496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7175" y="3726546"/>
            <a:ext cx="2747035" cy="12708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9884" y="5026402"/>
            <a:ext cx="1340954" cy="13223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24" y="5018555"/>
            <a:ext cx="1393845" cy="13390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098" y="5017109"/>
            <a:ext cx="1856948" cy="13409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552" y="0"/>
            <a:ext cx="1803626" cy="4947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622" y="1238840"/>
            <a:ext cx="619543" cy="5809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14414" y="6426588"/>
            <a:ext cx="3888781" cy="2740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822" y="6427899"/>
            <a:ext cx="1600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3034" y="6426587"/>
            <a:ext cx="1384300" cy="27559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55552" y="494741"/>
            <a:ext cx="1803626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247361" y="-5045"/>
            <a:ext cx="0" cy="50508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463693" y="-5044"/>
            <a:ext cx="0" cy="499785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12213" y="712729"/>
            <a:ext cx="0" cy="1107015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7330" y="1819745"/>
            <a:ext cx="630824" cy="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8611" y="1238838"/>
            <a:ext cx="630824" cy="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0578" y="726737"/>
            <a:ext cx="630824" cy="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90755" y="10693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</a:t>
            </a:r>
            <a:endParaRPr lang="en-US" sz="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29179" y="148138"/>
            <a:ext cx="85240" cy="59652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2390755" y="129049"/>
            <a:ext cx="85240" cy="59652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085976" y="32183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3</a:t>
            </a:r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4211614" y="459689"/>
            <a:ext cx="42620" cy="153282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667321" y="58546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3804725" y="714722"/>
            <a:ext cx="81869" cy="94997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3754482" y="735415"/>
            <a:ext cx="33079" cy="94997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393559" y="105417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10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39746" y="61063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12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204809" y="123031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11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97871" y="124660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15</a:t>
            </a:r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2211774" y="1195031"/>
            <a:ext cx="86011" cy="92334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1866581" y="1166346"/>
            <a:ext cx="57568" cy="138500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133952" y="28779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12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003977" y="97888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13</a:t>
            </a:r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H="1" flipV="1">
            <a:off x="1068641" y="892591"/>
            <a:ext cx="57568" cy="138500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54898" y="22949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14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135643" y="1226868"/>
            <a:ext cx="441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male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48982" y="310840"/>
            <a:ext cx="4727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female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1442" y="1074013"/>
            <a:ext cx="3389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male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3667" y="1661111"/>
            <a:ext cx="4026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female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2822" y="137306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16</a:t>
            </a:r>
            <a:endParaRPr lang="en-US" sz="600" dirty="0"/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406933" y="1478401"/>
            <a:ext cx="77385" cy="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190111" y="155887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11</a:t>
            </a:r>
            <a:endParaRPr lang="en-US" sz="600" dirty="0"/>
          </a:p>
        </p:txBody>
      </p:sp>
      <p:sp>
        <p:nvSpPr>
          <p:cNvPr id="103" name="TextBox 102"/>
          <p:cNvSpPr txBox="1"/>
          <p:nvPr/>
        </p:nvSpPr>
        <p:spPr>
          <a:xfrm>
            <a:off x="-29849" y="134636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11</a:t>
            </a:r>
            <a:endParaRPr lang="en-US" sz="600" dirty="0"/>
          </a:p>
        </p:txBody>
      </p:sp>
      <p:sp>
        <p:nvSpPr>
          <p:cNvPr id="104" name="TextBox 103"/>
          <p:cNvSpPr txBox="1"/>
          <p:nvPr/>
        </p:nvSpPr>
        <p:spPr>
          <a:xfrm>
            <a:off x="401688" y="87125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11</a:t>
            </a:r>
            <a:endParaRPr lang="en-US" sz="600" dirty="0"/>
          </a:p>
        </p:txBody>
      </p:sp>
      <p:sp>
        <p:nvSpPr>
          <p:cNvPr id="105" name="TextBox 104"/>
          <p:cNvSpPr txBox="1"/>
          <p:nvPr/>
        </p:nvSpPr>
        <p:spPr>
          <a:xfrm>
            <a:off x="-83679" y="72657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15</a:t>
            </a:r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411104" y="1008007"/>
            <a:ext cx="96118" cy="9233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50516" y="855546"/>
            <a:ext cx="37990" cy="10878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4152437" y="2320535"/>
            <a:ext cx="441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male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115905" y="200869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</a:t>
            </a:r>
            <a:endParaRPr lang="en-US" sz="6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1068959" y="413019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5</a:t>
            </a:r>
            <a:endParaRPr lang="en-US" sz="600" b="1" dirty="0"/>
          </a:p>
        </p:txBody>
      </p:sp>
      <p:cxnSp>
        <p:nvCxnSpPr>
          <p:cNvPr id="122" name="Straight Arrow Connector 121"/>
          <p:cNvCxnSpPr/>
          <p:nvPr/>
        </p:nvCxnSpPr>
        <p:spPr>
          <a:xfrm flipH="1" flipV="1">
            <a:off x="1043922" y="4226522"/>
            <a:ext cx="92673" cy="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 flipV="1">
            <a:off x="1068959" y="4133886"/>
            <a:ext cx="73080" cy="4616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3674697" y="194317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4329065" y="50649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2</a:t>
            </a:r>
            <a:endParaRPr lang="en-US" sz="600" dirty="0"/>
          </a:p>
        </p:txBody>
      </p:sp>
      <p:sp>
        <p:nvSpPr>
          <p:cNvPr id="139" name="TextBox 138"/>
          <p:cNvSpPr txBox="1"/>
          <p:nvPr/>
        </p:nvSpPr>
        <p:spPr>
          <a:xfrm>
            <a:off x="1026047" y="461207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5</a:t>
            </a:r>
            <a:endParaRPr lang="en-US" sz="600" b="1" dirty="0"/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3823916" y="2044967"/>
            <a:ext cx="92673" cy="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1050351" y="4769254"/>
            <a:ext cx="73080" cy="4616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1003107" y="4686958"/>
            <a:ext cx="84222" cy="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259424" y="148079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10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060270" y="203767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11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09932" y="176927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15</a:t>
            </a:r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147" name="Straight Arrow Connector 146"/>
          <p:cNvCxnSpPr/>
          <p:nvPr/>
        </p:nvCxnSpPr>
        <p:spPr>
          <a:xfrm>
            <a:off x="873352" y="1900175"/>
            <a:ext cx="107019" cy="93665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353142" y="189725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13</a:t>
            </a:r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>
            <a:off x="484318" y="2044967"/>
            <a:ext cx="0" cy="148391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-5720" y="203767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14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087776" y="3498890"/>
            <a:ext cx="544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female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135167" y="181458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10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185022" y="321237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</a:t>
            </a:r>
            <a:endParaRPr lang="en-US" sz="600" b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3014414" y="273873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10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771077" y="337976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10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90111" y="296693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14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704870" y="270659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11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211100" y="438566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</a:t>
            </a:r>
            <a:endParaRPr lang="en-US" sz="600" b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723663" y="430987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163" name="TextBox 162"/>
          <p:cNvSpPr txBox="1"/>
          <p:nvPr/>
        </p:nvSpPr>
        <p:spPr>
          <a:xfrm>
            <a:off x="2649912" y="402577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7</a:t>
            </a:r>
            <a:endParaRPr lang="en-US" sz="600" b="1" dirty="0"/>
          </a:p>
        </p:txBody>
      </p:sp>
      <p:cxnSp>
        <p:nvCxnSpPr>
          <p:cNvPr id="164" name="Straight Arrow Connector 163"/>
          <p:cNvCxnSpPr/>
          <p:nvPr/>
        </p:nvCxnSpPr>
        <p:spPr>
          <a:xfrm flipH="1">
            <a:off x="2635084" y="4165543"/>
            <a:ext cx="108190" cy="12196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2771077" y="4165543"/>
            <a:ext cx="0" cy="220123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3679473" y="406008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4</a:t>
            </a:r>
            <a:endParaRPr lang="en-US" sz="600" b="1" dirty="0"/>
          </a:p>
        </p:txBody>
      </p:sp>
      <p:cxnSp>
        <p:nvCxnSpPr>
          <p:cNvPr id="169" name="Straight Arrow Connector 168"/>
          <p:cNvCxnSpPr/>
          <p:nvPr/>
        </p:nvCxnSpPr>
        <p:spPr>
          <a:xfrm flipH="1">
            <a:off x="3646292" y="4195983"/>
            <a:ext cx="108190" cy="12196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4076566" y="431794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3</a:t>
            </a:r>
            <a:endParaRPr lang="en-US" sz="600" b="1" dirty="0"/>
          </a:p>
        </p:txBody>
      </p:sp>
      <p:cxnSp>
        <p:nvCxnSpPr>
          <p:cNvPr id="171" name="Straight Arrow Connector 170"/>
          <p:cNvCxnSpPr/>
          <p:nvPr/>
        </p:nvCxnSpPr>
        <p:spPr>
          <a:xfrm flipH="1">
            <a:off x="4046095" y="4464054"/>
            <a:ext cx="108190" cy="12196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1872087" y="438566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41177" y="561365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174" name="TextBox 173"/>
          <p:cNvSpPr txBox="1"/>
          <p:nvPr/>
        </p:nvSpPr>
        <p:spPr>
          <a:xfrm>
            <a:off x="1029961" y="561365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7</a:t>
            </a:r>
            <a:endParaRPr lang="en-US" sz="6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3859553" y="312003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cxnSp>
        <p:nvCxnSpPr>
          <p:cNvPr id="176" name="Straight Arrow Connector 175"/>
          <p:cNvCxnSpPr/>
          <p:nvPr/>
        </p:nvCxnSpPr>
        <p:spPr>
          <a:xfrm flipV="1">
            <a:off x="4018716" y="3222775"/>
            <a:ext cx="92673" cy="1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TextBox 176"/>
          <p:cNvSpPr txBox="1"/>
          <p:nvPr/>
        </p:nvSpPr>
        <p:spPr>
          <a:xfrm>
            <a:off x="1025992" y="6160458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Ventral view</a:t>
            </a:r>
            <a:endParaRPr lang="en-US" sz="800" dirty="0">
              <a:solidFill>
                <a:srgbClr val="000000"/>
              </a:solidFill>
            </a:endParaRPr>
          </a:p>
        </p:txBody>
      </p:sp>
      <p:cxnSp>
        <p:nvCxnSpPr>
          <p:cNvPr id="178" name="Straight Arrow Connector 177"/>
          <p:cNvCxnSpPr/>
          <p:nvPr/>
        </p:nvCxnSpPr>
        <p:spPr>
          <a:xfrm flipH="1" flipV="1">
            <a:off x="915884" y="5546808"/>
            <a:ext cx="156609" cy="159177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1205017" y="5546808"/>
            <a:ext cx="69307" cy="159177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1852048" y="545447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cxnSp>
        <p:nvCxnSpPr>
          <p:cNvPr id="185" name="Straight Arrow Connector 184"/>
          <p:cNvCxnSpPr/>
          <p:nvPr/>
        </p:nvCxnSpPr>
        <p:spPr>
          <a:xfrm>
            <a:off x="1991490" y="5561221"/>
            <a:ext cx="84222" cy="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2390755" y="560189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9</a:t>
            </a:r>
            <a:endParaRPr lang="en-US" sz="600" b="1" dirty="0"/>
          </a:p>
        </p:txBody>
      </p:sp>
      <p:cxnSp>
        <p:nvCxnSpPr>
          <p:cNvPr id="187" name="Straight Arrow Connector 186"/>
          <p:cNvCxnSpPr/>
          <p:nvPr/>
        </p:nvCxnSpPr>
        <p:spPr>
          <a:xfrm flipV="1">
            <a:off x="2545119" y="5641706"/>
            <a:ext cx="137159" cy="39185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810075" y="519522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5</a:t>
            </a:r>
            <a:endParaRPr lang="en-US" sz="600" b="1" dirty="0"/>
          </a:p>
        </p:txBody>
      </p:sp>
      <p:cxnSp>
        <p:nvCxnSpPr>
          <p:cNvPr id="190" name="Straight Arrow Connector 189"/>
          <p:cNvCxnSpPr/>
          <p:nvPr/>
        </p:nvCxnSpPr>
        <p:spPr>
          <a:xfrm>
            <a:off x="2972303" y="5300402"/>
            <a:ext cx="84222" cy="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2726668" y="599520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5</a:t>
            </a:r>
            <a:endParaRPr lang="en-US" sz="600" b="1" dirty="0"/>
          </a:p>
        </p:txBody>
      </p:sp>
      <p:cxnSp>
        <p:nvCxnSpPr>
          <p:cNvPr id="192" name="Straight Arrow Connector 191"/>
          <p:cNvCxnSpPr/>
          <p:nvPr/>
        </p:nvCxnSpPr>
        <p:spPr>
          <a:xfrm>
            <a:off x="2888896" y="6100375"/>
            <a:ext cx="84222" cy="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2582303" y="6154773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Ventral view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3968310" y="6154773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Dorsal view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3262374" y="510289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4</a:t>
            </a:r>
            <a:endParaRPr lang="en-US" sz="600" b="1" dirty="0"/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3425699" y="5221884"/>
            <a:ext cx="84222" cy="4744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3650778" y="501056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3</a:t>
            </a:r>
            <a:endParaRPr lang="en-US" sz="600" b="1" dirty="0"/>
          </a:p>
        </p:txBody>
      </p:sp>
      <p:cxnSp>
        <p:nvCxnSpPr>
          <p:cNvPr id="200" name="Straight Arrow Connector 199"/>
          <p:cNvCxnSpPr/>
          <p:nvPr/>
        </p:nvCxnSpPr>
        <p:spPr>
          <a:xfrm>
            <a:off x="3814103" y="5129551"/>
            <a:ext cx="84222" cy="4744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3486387" y="561346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smtClean="0"/>
              <a:t>9</a:t>
            </a:r>
          </a:p>
        </p:txBody>
      </p:sp>
      <p:cxnSp>
        <p:nvCxnSpPr>
          <p:cNvPr id="202" name="Straight Arrow Connector 201"/>
          <p:cNvCxnSpPr/>
          <p:nvPr/>
        </p:nvCxnSpPr>
        <p:spPr>
          <a:xfrm flipV="1">
            <a:off x="3638438" y="5606214"/>
            <a:ext cx="162774" cy="57041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>
            <a:off x="3646827" y="5761665"/>
            <a:ext cx="189342" cy="102404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0" y="753438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17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-23817" y="810608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17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228434" y="791179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522493" y="797186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22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874501" y="776896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24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548221" y="755261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23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1050351" y="721887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8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14" name="Straight Arrow Connector 213"/>
          <p:cNvCxnSpPr/>
          <p:nvPr/>
        </p:nvCxnSpPr>
        <p:spPr>
          <a:xfrm flipH="1" flipV="1">
            <a:off x="874501" y="7218879"/>
            <a:ext cx="229436" cy="79589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V="1">
            <a:off x="1162183" y="7049214"/>
            <a:ext cx="4995" cy="206127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TextBox 217"/>
          <p:cNvSpPr txBox="1"/>
          <p:nvPr/>
        </p:nvSpPr>
        <p:spPr>
          <a:xfrm>
            <a:off x="2157858" y="755261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22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2620495" y="738823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24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603254" y="711380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23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2569175" y="785522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23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22" name="Straight Arrow Connector 221"/>
          <p:cNvCxnSpPr/>
          <p:nvPr/>
        </p:nvCxnSpPr>
        <p:spPr>
          <a:xfrm flipV="1">
            <a:off x="2700506" y="7693175"/>
            <a:ext cx="0" cy="192435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 flipH="1">
            <a:off x="2490730" y="7218879"/>
            <a:ext cx="189466" cy="141539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H="1" flipV="1">
            <a:off x="2476496" y="7886788"/>
            <a:ext cx="160192" cy="74102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2021870" y="714536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1649335" y="733003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17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1728828" y="819841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17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2282798" y="648956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7</a:t>
            </a:r>
            <a:endParaRPr lang="en-US" sz="600" b="1" dirty="0"/>
          </a:p>
        </p:txBody>
      </p:sp>
      <p:sp>
        <p:nvSpPr>
          <p:cNvPr id="241" name="TextBox 240"/>
          <p:cNvSpPr txBox="1"/>
          <p:nvPr/>
        </p:nvSpPr>
        <p:spPr>
          <a:xfrm>
            <a:off x="2519610" y="654962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7</a:t>
            </a:r>
            <a:endParaRPr lang="en-US" sz="600" b="1" dirty="0"/>
          </a:p>
        </p:txBody>
      </p:sp>
      <p:sp>
        <p:nvSpPr>
          <p:cNvPr id="242" name="TextBox 241"/>
          <p:cNvSpPr txBox="1"/>
          <p:nvPr/>
        </p:nvSpPr>
        <p:spPr>
          <a:xfrm>
            <a:off x="2272540" y="884174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7</a:t>
            </a:r>
            <a:endParaRPr lang="en-US" sz="600" b="1" dirty="0"/>
          </a:p>
        </p:txBody>
      </p:sp>
      <p:sp>
        <p:nvSpPr>
          <p:cNvPr id="243" name="TextBox 242"/>
          <p:cNvSpPr txBox="1"/>
          <p:nvPr/>
        </p:nvSpPr>
        <p:spPr>
          <a:xfrm>
            <a:off x="2614256" y="874941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7</a:t>
            </a:r>
            <a:endParaRPr lang="en-US" sz="600" b="1" dirty="0"/>
          </a:p>
        </p:txBody>
      </p:sp>
      <p:sp>
        <p:nvSpPr>
          <p:cNvPr id="244" name="TextBox 243"/>
          <p:cNvSpPr txBox="1"/>
          <p:nvPr/>
        </p:nvSpPr>
        <p:spPr>
          <a:xfrm>
            <a:off x="2568364" y="815653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8</a:t>
            </a:r>
            <a:endParaRPr lang="en-US" sz="600" b="1" dirty="0"/>
          </a:p>
        </p:txBody>
      </p:sp>
      <p:sp>
        <p:nvSpPr>
          <p:cNvPr id="245" name="TextBox 244"/>
          <p:cNvSpPr txBox="1"/>
          <p:nvPr/>
        </p:nvSpPr>
        <p:spPr>
          <a:xfrm>
            <a:off x="3951886" y="7070675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17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3572392" y="8841747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17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4208238" y="8211225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17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3747502" y="8088507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18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249" name="Straight Arrow Connector 248"/>
          <p:cNvCxnSpPr/>
          <p:nvPr/>
        </p:nvCxnSpPr>
        <p:spPr>
          <a:xfrm flipV="1">
            <a:off x="3915289" y="7934226"/>
            <a:ext cx="65173" cy="208974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H="1" flipV="1">
            <a:off x="3710825" y="8059917"/>
            <a:ext cx="131331" cy="92333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/>
          <p:nvPr/>
        </p:nvCxnSpPr>
        <p:spPr>
          <a:xfrm flipH="1" flipV="1">
            <a:off x="3541676" y="8196276"/>
            <a:ext cx="264699" cy="4281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6201794" y="771935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22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5702034" y="8064199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25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5569473" y="769317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5407246" y="6873470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8</a:t>
            </a:r>
          </a:p>
        </p:txBody>
      </p:sp>
      <p:cxnSp>
        <p:nvCxnSpPr>
          <p:cNvPr id="265" name="Straight Arrow Connector 264"/>
          <p:cNvCxnSpPr/>
          <p:nvPr/>
        </p:nvCxnSpPr>
        <p:spPr>
          <a:xfrm flipV="1">
            <a:off x="5561867" y="6738598"/>
            <a:ext cx="271498" cy="208974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/>
          <p:nvPr/>
        </p:nvCxnSpPr>
        <p:spPr>
          <a:xfrm flipV="1">
            <a:off x="5566366" y="6947572"/>
            <a:ext cx="558667" cy="47913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9" name="TextBox 268"/>
          <p:cNvSpPr txBox="1"/>
          <p:nvPr/>
        </p:nvSpPr>
        <p:spPr>
          <a:xfrm>
            <a:off x="3277076" y="7749560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19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3223376" y="7311212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20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271" name="Straight Arrow Connector 270"/>
          <p:cNvCxnSpPr/>
          <p:nvPr/>
        </p:nvCxnSpPr>
        <p:spPr>
          <a:xfrm flipV="1">
            <a:off x="5843170" y="7904016"/>
            <a:ext cx="65173" cy="208974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1362369" y="180242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16</a:t>
            </a:r>
            <a:endParaRPr lang="en-US" sz="600" dirty="0">
              <a:solidFill>
                <a:srgbClr val="000000"/>
              </a:solidFill>
            </a:endParaRPr>
          </a:p>
        </p:txBody>
      </p:sp>
      <p:cxnSp>
        <p:nvCxnSpPr>
          <p:cNvPr id="273" name="Straight Arrow Connector 272"/>
          <p:cNvCxnSpPr/>
          <p:nvPr/>
        </p:nvCxnSpPr>
        <p:spPr>
          <a:xfrm flipH="1">
            <a:off x="1298699" y="1902015"/>
            <a:ext cx="146393" cy="12154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3302942" y="586769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4</a:t>
            </a:r>
            <a:endParaRPr lang="en-US" sz="600" b="1" dirty="0"/>
          </a:p>
        </p:txBody>
      </p:sp>
      <p:cxnSp>
        <p:nvCxnSpPr>
          <p:cNvPr id="279" name="Straight Arrow Connector 278"/>
          <p:cNvCxnSpPr/>
          <p:nvPr/>
        </p:nvCxnSpPr>
        <p:spPr>
          <a:xfrm>
            <a:off x="3439078" y="6021974"/>
            <a:ext cx="63007" cy="108099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6283889" y="8882683"/>
            <a:ext cx="544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female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896339" y="6175757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2881" y="6172888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4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96854" y="152400"/>
            <a:ext cx="2766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  <a:cs typeface="Times New Roman"/>
              </a:rPr>
              <a:t>Spiny dogfish</a:t>
            </a:r>
          </a:p>
          <a:p>
            <a:pPr algn="ctr"/>
            <a:r>
              <a:rPr lang="en-CA" i="1" dirty="0" err="1" smtClean="0"/>
              <a:t>Squalus</a:t>
            </a:r>
            <a:r>
              <a:rPr lang="en-CA" i="1" dirty="0" smtClean="0"/>
              <a:t> </a:t>
            </a:r>
            <a:r>
              <a:rPr lang="en-CA" i="1" dirty="0" err="1" smtClean="0"/>
              <a:t>acanthias</a:t>
            </a:r>
            <a:endParaRPr lang="en-CA" i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871185" y="1304412"/>
            <a:ext cx="1944165" cy="41498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Internal gills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Heart (general)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Liver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Gall bladder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Esophagus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Stomach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Pylorus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Duodenum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Spiral Intestine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Colon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Spleen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Pancreas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Kidney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Rectal gland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Ovary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Follicle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Oviduct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Uterus (containing embryos)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Developing embryo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Yolk sac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Testis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000" dirty="0" smtClean="0">
                <a:cs typeface="Cambria"/>
              </a:rPr>
              <a:t>Seminal vesicles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10" y="-1"/>
            <a:ext cx="4690245" cy="138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0614"/>
            <a:ext cx="4673729" cy="1895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10" y="7656531"/>
            <a:ext cx="4669091" cy="1505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825" y="7854127"/>
            <a:ext cx="2104831" cy="13027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674" y="6197619"/>
            <a:ext cx="2116982" cy="16173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829" y="3329774"/>
            <a:ext cx="4686557" cy="23578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1" y="5003660"/>
            <a:ext cx="1592183" cy="680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55266" y="4984009"/>
            <a:ext cx="1217172" cy="7035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05" y="5832109"/>
            <a:ext cx="4664057" cy="17826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57" y="5827575"/>
            <a:ext cx="1521810" cy="5383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8" y="5825700"/>
            <a:ext cx="1892423" cy="537284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V="1">
            <a:off x="1597286" y="4990012"/>
            <a:ext cx="0" cy="74343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4018" y="5003660"/>
            <a:ext cx="159620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989252" y="4990012"/>
            <a:ext cx="0" cy="693611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021403" y="4990012"/>
            <a:ext cx="0" cy="697595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455567" y="4980945"/>
            <a:ext cx="0" cy="70666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455266" y="4983633"/>
            <a:ext cx="1226269" cy="6379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84" y="6364961"/>
            <a:ext cx="1887321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888405" y="5832109"/>
            <a:ext cx="0" cy="55025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991857" y="5821525"/>
            <a:ext cx="0" cy="55025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986565" y="6377069"/>
            <a:ext cx="1538817" cy="529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525382" y="5826817"/>
            <a:ext cx="0" cy="55025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285165" y="7968993"/>
            <a:ext cx="139703" cy="76633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366493" y="37675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15601" y="28607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24601" y="59883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78237" y="22420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02648" y="106328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3</a:t>
            </a:r>
            <a:endParaRPr lang="en-US" sz="6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3304498" y="55521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3</a:t>
            </a:r>
            <a:endParaRPr lang="en-US" sz="6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090016" y="52473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4</a:t>
            </a:r>
            <a:endParaRPr lang="en-US" sz="600" b="1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3061152" y="515255"/>
            <a:ext cx="100412" cy="92333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3175080" y="462082"/>
            <a:ext cx="29019" cy="12459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660887" y="31654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2357520" y="61928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8</a:t>
            </a:r>
            <a:endParaRPr lang="en-US" sz="6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1834665" y="41030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1203490" y="64755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9</a:t>
            </a:r>
            <a:endParaRPr lang="en-US" sz="6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608490" y="97094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18</a:t>
            </a:r>
            <a:endParaRPr lang="en-US" sz="6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2876756" y="8317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15</a:t>
            </a:r>
            <a:endParaRPr lang="en-US" sz="6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3803457" y="153913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66493" y="248151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044711" y="202511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3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756798" y="230324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2326037" y="314232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11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H="1" flipV="1">
            <a:off x="2296625" y="3136638"/>
            <a:ext cx="100412" cy="92333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653092" y="236330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12</a:t>
            </a:r>
            <a:endParaRPr lang="en-US" sz="6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1830137" y="259207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9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86393" y="184044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18</a:t>
            </a:r>
            <a:endParaRPr lang="en-US" sz="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1027330" y="188011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18</a:t>
            </a:r>
            <a:endParaRPr lang="en-US" sz="6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2660887" y="191657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17</a:t>
            </a:r>
            <a:endParaRPr lang="en-US" sz="6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3074252" y="197616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17</a:t>
            </a:r>
            <a:endParaRPr lang="en-US" sz="6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2619798" y="169949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13</a:t>
            </a:r>
            <a:endParaRPr lang="en-US" sz="6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1442392" y="227097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18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804992" y="284658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3424868" y="405431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442586" y="411438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087395" y="445144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761991" y="369354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2102373" y="347728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1378284" y="356773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smtClean="0">
                <a:solidFill>
                  <a:schemeClr val="bg1"/>
                </a:solidFill>
              </a:rPr>
              <a:t>11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1560830" y="3661664"/>
            <a:ext cx="187189" cy="6365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320394" y="387469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260080" y="387593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08619" y="429250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647488" y="447717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18</a:t>
            </a:r>
            <a:endParaRPr lang="en-US" sz="6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2072642" y="459239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17</a:t>
            </a:r>
            <a:endParaRPr lang="en-US" sz="600" b="1" dirty="0"/>
          </a:p>
        </p:txBody>
      </p:sp>
      <p:cxnSp>
        <p:nvCxnSpPr>
          <p:cNvPr id="104" name="Straight Arrow Connector 103"/>
          <p:cNvCxnSpPr/>
          <p:nvPr/>
        </p:nvCxnSpPr>
        <p:spPr>
          <a:xfrm flipH="1" flipV="1">
            <a:off x="2058329" y="4492355"/>
            <a:ext cx="131331" cy="156364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958685" y="434088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15</a:t>
            </a:r>
            <a:endParaRPr lang="en-US" sz="600" b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4042273" y="1147705"/>
            <a:ext cx="544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female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062531" y="3070543"/>
            <a:ext cx="544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female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133188" y="4765109"/>
            <a:ext cx="544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female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173024" y="5500641"/>
            <a:ext cx="4727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female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881846" y="523465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15</a:t>
            </a:r>
            <a:endParaRPr lang="en-US" sz="600" b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1384990" y="526842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66909" y="500525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17</a:t>
            </a:r>
            <a:endParaRPr lang="en-US" sz="600" b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314134" y="530467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18</a:t>
            </a:r>
            <a:endParaRPr lang="en-US" sz="600" b="1" dirty="0"/>
          </a:p>
        </p:txBody>
      </p:sp>
      <p:cxnSp>
        <p:nvCxnSpPr>
          <p:cNvPr id="118" name="Straight Arrow Connector 117"/>
          <p:cNvCxnSpPr/>
          <p:nvPr/>
        </p:nvCxnSpPr>
        <p:spPr>
          <a:xfrm>
            <a:off x="826018" y="5141072"/>
            <a:ext cx="91534" cy="6285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1057406" y="5250933"/>
            <a:ext cx="91534" cy="6285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 flipV="1">
            <a:off x="1418088" y="5128786"/>
            <a:ext cx="73929" cy="206482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3592792" y="526707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19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251473" y="534757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20</a:t>
            </a:r>
            <a:endParaRPr lang="en-US" sz="600" b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1084" y="6174749"/>
            <a:ext cx="390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male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279221" y="6190905"/>
            <a:ext cx="8275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immature male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041693" y="585692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079506" y="613567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21</a:t>
            </a:r>
            <a:endParaRPr lang="en-US" sz="600" b="1" dirty="0"/>
          </a:p>
        </p:txBody>
      </p:sp>
      <p:sp>
        <p:nvSpPr>
          <p:cNvPr id="139" name="TextBox 138"/>
          <p:cNvSpPr txBox="1"/>
          <p:nvPr/>
        </p:nvSpPr>
        <p:spPr>
          <a:xfrm>
            <a:off x="794744" y="605473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140" name="TextBox 139"/>
          <p:cNvSpPr txBox="1"/>
          <p:nvPr/>
        </p:nvSpPr>
        <p:spPr>
          <a:xfrm>
            <a:off x="208619" y="587006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9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398128" y="620182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11</a:t>
            </a:r>
            <a:endParaRPr lang="en-US" sz="600" b="1" dirty="0"/>
          </a:p>
        </p:txBody>
      </p:sp>
      <p:cxnSp>
        <p:nvCxnSpPr>
          <p:cNvPr id="142" name="Straight Arrow Connector 141"/>
          <p:cNvCxnSpPr/>
          <p:nvPr/>
        </p:nvCxnSpPr>
        <p:spPr>
          <a:xfrm flipV="1">
            <a:off x="523817" y="6154443"/>
            <a:ext cx="0" cy="8819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1358145" y="613694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398713" y="594925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761709" y="601330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21</a:t>
            </a:r>
            <a:endParaRPr lang="en-US" sz="600" b="1" dirty="0"/>
          </a:p>
        </p:txBody>
      </p:sp>
      <p:cxnSp>
        <p:nvCxnSpPr>
          <p:cNvPr id="149" name="Straight Arrow Connector 148"/>
          <p:cNvCxnSpPr/>
          <p:nvPr/>
        </p:nvCxnSpPr>
        <p:spPr>
          <a:xfrm flipV="1">
            <a:off x="2935109" y="6041537"/>
            <a:ext cx="91534" cy="6285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2935609" y="6114936"/>
            <a:ext cx="91534" cy="6285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2696023" y="582570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2240157" y="596240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9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3206353" y="616960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4124601" y="606211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868630" y="690118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21</a:t>
            </a:r>
            <a:endParaRPr lang="en-US" sz="600" b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3189328" y="650059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158" name="TextBox 157"/>
          <p:cNvSpPr txBox="1"/>
          <p:nvPr/>
        </p:nvSpPr>
        <p:spPr>
          <a:xfrm>
            <a:off x="979826" y="668526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9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96905" y="703208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10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71333" y="726956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14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634336" y="727087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6159345" y="651146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12</a:t>
            </a:r>
            <a:endParaRPr lang="en-US" sz="600" b="1" dirty="0"/>
          </a:p>
        </p:txBody>
      </p:sp>
      <p:sp>
        <p:nvSpPr>
          <p:cNvPr id="163" name="TextBox 162"/>
          <p:cNvSpPr txBox="1"/>
          <p:nvPr/>
        </p:nvSpPr>
        <p:spPr>
          <a:xfrm>
            <a:off x="5395725" y="708009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086318" y="658743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077864" y="7903751"/>
            <a:ext cx="259049" cy="9741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21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3362191" y="7662608"/>
            <a:ext cx="163192" cy="974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1178284" y="8135677"/>
            <a:ext cx="259049" cy="9741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1410456" y="8670913"/>
            <a:ext cx="259049" cy="9741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11</a:t>
            </a:r>
            <a:endParaRPr lang="en-US" sz="600" dirty="0">
              <a:solidFill>
                <a:schemeClr val="tx1"/>
              </a:solidFill>
            </a:endParaRPr>
          </a:p>
        </p:txBody>
      </p:sp>
      <p:cxnSp>
        <p:nvCxnSpPr>
          <p:cNvPr id="171" name="Straight Arrow Connector 170"/>
          <p:cNvCxnSpPr/>
          <p:nvPr/>
        </p:nvCxnSpPr>
        <p:spPr>
          <a:xfrm>
            <a:off x="1533452" y="8780923"/>
            <a:ext cx="36653" cy="13307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 flipH="1">
            <a:off x="1265357" y="8233088"/>
            <a:ext cx="24635" cy="310832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3609581" y="8913993"/>
            <a:ext cx="259049" cy="9741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4</a:t>
            </a:r>
            <a:endParaRPr lang="en-US" sz="600" dirty="0">
              <a:solidFill>
                <a:schemeClr val="tx1"/>
              </a:solidFill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 flipV="1">
            <a:off x="3648532" y="8684165"/>
            <a:ext cx="56331" cy="249214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3208827" y="845158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2624289" y="849609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1650689" y="866098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8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96905" y="803640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183" name="TextBox 182"/>
          <p:cNvSpPr txBox="1"/>
          <p:nvPr/>
        </p:nvSpPr>
        <p:spPr>
          <a:xfrm>
            <a:off x="361672" y="765123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14</a:t>
            </a:r>
            <a:endParaRPr lang="en-US" sz="600" b="1" dirty="0"/>
          </a:p>
        </p:txBody>
      </p:sp>
      <p:cxnSp>
        <p:nvCxnSpPr>
          <p:cNvPr id="184" name="Straight Arrow Connector 183"/>
          <p:cNvCxnSpPr/>
          <p:nvPr/>
        </p:nvCxnSpPr>
        <p:spPr>
          <a:xfrm>
            <a:off x="487164" y="7787592"/>
            <a:ext cx="36653" cy="13307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H="1">
            <a:off x="863618" y="7765151"/>
            <a:ext cx="83481" cy="120369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833995" y="762302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22</a:t>
            </a:r>
            <a:endParaRPr lang="en-US" sz="600" b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1793456" y="763830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13</a:t>
            </a:r>
            <a:endParaRPr lang="en-US" sz="600" b="1" dirty="0"/>
          </a:p>
        </p:txBody>
      </p:sp>
      <p:cxnSp>
        <p:nvCxnSpPr>
          <p:cNvPr id="188" name="Straight Arrow Connector 187"/>
          <p:cNvCxnSpPr/>
          <p:nvPr/>
        </p:nvCxnSpPr>
        <p:spPr>
          <a:xfrm>
            <a:off x="1964304" y="7784327"/>
            <a:ext cx="36653" cy="13307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H="1">
            <a:off x="1806621" y="7781515"/>
            <a:ext cx="87696" cy="231801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3956861" y="878092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4251473" y="640826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6106177" y="846981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5025558" y="837748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198" name="TextBox 197"/>
          <p:cNvSpPr txBox="1"/>
          <p:nvPr/>
        </p:nvSpPr>
        <p:spPr>
          <a:xfrm>
            <a:off x="5595631" y="804562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14</a:t>
            </a:r>
            <a:endParaRPr lang="en-US" sz="600" b="1" dirty="0"/>
          </a:p>
        </p:txBody>
      </p:sp>
      <p:cxnSp>
        <p:nvCxnSpPr>
          <p:cNvPr id="199" name="Straight Arrow Connector 198"/>
          <p:cNvCxnSpPr/>
          <p:nvPr/>
        </p:nvCxnSpPr>
        <p:spPr>
          <a:xfrm flipH="1">
            <a:off x="5652311" y="8193830"/>
            <a:ext cx="68575" cy="147193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6477313" y="876198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11</a:t>
            </a:r>
            <a:endParaRPr lang="en-US" sz="600" b="1" dirty="0">
              <a:solidFill>
                <a:srgbClr val="000000"/>
              </a:solidFill>
            </a:endParaRPr>
          </a:p>
        </p:txBody>
      </p:sp>
      <p:cxnSp>
        <p:nvCxnSpPr>
          <p:cNvPr id="206" name="Straight Arrow Connector 205"/>
          <p:cNvCxnSpPr/>
          <p:nvPr/>
        </p:nvCxnSpPr>
        <p:spPr>
          <a:xfrm>
            <a:off x="971402" y="7771228"/>
            <a:ext cx="50693" cy="23023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TextBox 207"/>
          <p:cNvSpPr txBox="1"/>
          <p:nvPr/>
        </p:nvSpPr>
        <p:spPr>
          <a:xfrm>
            <a:off x="1939346" y="866429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209" name="TextBox 208"/>
          <p:cNvSpPr txBox="1"/>
          <p:nvPr/>
        </p:nvSpPr>
        <p:spPr>
          <a:xfrm>
            <a:off x="6106177" y="888575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316344" y="820174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2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208619" y="891064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212" name="TextBox 211"/>
          <p:cNvSpPr txBox="1"/>
          <p:nvPr/>
        </p:nvSpPr>
        <p:spPr>
          <a:xfrm>
            <a:off x="332044" y="242873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10</a:t>
            </a:r>
            <a:endParaRPr lang="en-US" sz="600" b="1" dirty="0"/>
          </a:p>
        </p:txBody>
      </p:sp>
      <p:sp>
        <p:nvSpPr>
          <p:cNvPr id="213" name="TextBox 212"/>
          <p:cNvSpPr txBox="1"/>
          <p:nvPr/>
        </p:nvSpPr>
        <p:spPr>
          <a:xfrm>
            <a:off x="3362191" y="174341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13</a:t>
            </a:r>
            <a:endParaRPr lang="en-US" sz="600" b="1" dirty="0"/>
          </a:p>
        </p:txBody>
      </p:sp>
      <p:sp>
        <p:nvSpPr>
          <p:cNvPr id="214" name="TextBox 213"/>
          <p:cNvSpPr txBox="1"/>
          <p:nvPr/>
        </p:nvSpPr>
        <p:spPr>
          <a:xfrm>
            <a:off x="2104105" y="362968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cxnSp>
        <p:nvCxnSpPr>
          <p:cNvPr id="215" name="Straight Arrow Connector 214"/>
          <p:cNvCxnSpPr/>
          <p:nvPr/>
        </p:nvCxnSpPr>
        <p:spPr>
          <a:xfrm flipV="1">
            <a:off x="3768430" y="5234569"/>
            <a:ext cx="113929" cy="97840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3110509" y="583341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3349005" y="584590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218" name="Straight Arrow Connector 217"/>
          <p:cNvCxnSpPr/>
          <p:nvPr/>
        </p:nvCxnSpPr>
        <p:spPr>
          <a:xfrm flipH="1">
            <a:off x="3417517" y="5997430"/>
            <a:ext cx="28346" cy="92333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4176312" y="7331117"/>
            <a:ext cx="441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male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175144" y="8898858"/>
            <a:ext cx="441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male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0614" y="4871771"/>
            <a:ext cx="678924" cy="948819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78882" y="5509024"/>
            <a:ext cx="4727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female</a:t>
            </a:r>
            <a:endParaRPr lang="en-US" sz="8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2005978" y="5000597"/>
            <a:ext cx="99870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2788356" y="527337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38" name="Straight Arrow Connector 237"/>
          <p:cNvCxnSpPr/>
          <p:nvPr/>
        </p:nvCxnSpPr>
        <p:spPr>
          <a:xfrm flipH="1">
            <a:off x="2869785" y="5433434"/>
            <a:ext cx="35136" cy="74192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>
            <a:off x="2205703" y="538715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15</a:t>
            </a:r>
            <a:endParaRPr lang="en-US" sz="600" b="1" dirty="0"/>
          </a:p>
        </p:txBody>
      </p:sp>
      <p:cxnSp>
        <p:nvCxnSpPr>
          <p:cNvPr id="243" name="Straight Arrow Connector 242"/>
          <p:cNvCxnSpPr/>
          <p:nvPr/>
        </p:nvCxnSpPr>
        <p:spPr>
          <a:xfrm flipV="1">
            <a:off x="2386646" y="5409476"/>
            <a:ext cx="91534" cy="6285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V="1">
            <a:off x="2260455" y="5194737"/>
            <a:ext cx="91534" cy="6285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" name="TextBox 244"/>
          <p:cNvSpPr txBox="1"/>
          <p:nvPr/>
        </p:nvSpPr>
        <p:spPr>
          <a:xfrm>
            <a:off x="2080957" y="518387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17</a:t>
            </a:r>
            <a:endParaRPr lang="en-US" sz="600" b="1" dirty="0"/>
          </a:p>
        </p:txBody>
      </p:sp>
      <p:sp>
        <p:nvSpPr>
          <p:cNvPr id="246" name="TextBox 245"/>
          <p:cNvSpPr txBox="1"/>
          <p:nvPr/>
        </p:nvSpPr>
        <p:spPr>
          <a:xfrm>
            <a:off x="2721667" y="503708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247" name="TextBox 246"/>
          <p:cNvSpPr txBox="1"/>
          <p:nvPr/>
        </p:nvSpPr>
        <p:spPr>
          <a:xfrm>
            <a:off x="2298701" y="497912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248" name="TextBox 247"/>
          <p:cNvSpPr txBox="1"/>
          <p:nvPr/>
        </p:nvSpPr>
        <p:spPr>
          <a:xfrm>
            <a:off x="6477313" y="672728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249" name="TextBox 248"/>
          <p:cNvSpPr txBox="1"/>
          <p:nvPr/>
        </p:nvSpPr>
        <p:spPr>
          <a:xfrm>
            <a:off x="1846733" y="80394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9</a:t>
            </a:r>
            <a:endParaRPr lang="en-US" sz="600" b="1" dirty="0"/>
          </a:p>
        </p:txBody>
      </p:sp>
      <p:sp>
        <p:nvSpPr>
          <p:cNvPr id="251" name="TextBox 250"/>
          <p:cNvSpPr txBox="1"/>
          <p:nvPr/>
        </p:nvSpPr>
        <p:spPr>
          <a:xfrm>
            <a:off x="1852472" y="849949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12</a:t>
            </a:r>
            <a:endParaRPr lang="en-US" sz="600" b="1" dirty="0"/>
          </a:p>
        </p:txBody>
      </p:sp>
      <p:sp>
        <p:nvSpPr>
          <p:cNvPr id="252" name="TextBox 251"/>
          <p:cNvSpPr txBox="1"/>
          <p:nvPr/>
        </p:nvSpPr>
        <p:spPr>
          <a:xfrm>
            <a:off x="2026441" y="56270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255" name="TextBox 254"/>
          <p:cNvSpPr txBox="1"/>
          <p:nvPr/>
        </p:nvSpPr>
        <p:spPr>
          <a:xfrm>
            <a:off x="2972663" y="249974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6</a:t>
            </a:r>
            <a:endParaRPr lang="en-US" sz="600" b="1" dirty="0"/>
          </a:p>
        </p:txBody>
      </p:sp>
      <p:sp>
        <p:nvSpPr>
          <p:cNvPr id="256" name="TextBox 255"/>
          <p:cNvSpPr txBox="1"/>
          <p:nvPr/>
        </p:nvSpPr>
        <p:spPr>
          <a:xfrm>
            <a:off x="1768193" y="391648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9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2739136" y="708664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13</a:t>
            </a:r>
            <a:endParaRPr lang="en-US" sz="600" b="1" dirty="0"/>
          </a:p>
        </p:txBody>
      </p:sp>
      <p:cxnSp>
        <p:nvCxnSpPr>
          <p:cNvPr id="258" name="Straight Arrow Connector 257"/>
          <p:cNvCxnSpPr/>
          <p:nvPr/>
        </p:nvCxnSpPr>
        <p:spPr>
          <a:xfrm flipV="1">
            <a:off x="2876756" y="7013560"/>
            <a:ext cx="36653" cy="13307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 rot="20293909">
            <a:off x="3721371" y="7328495"/>
            <a:ext cx="49740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Body wall</a:t>
            </a:r>
            <a:endParaRPr lang="en-US" sz="600" dirty="0"/>
          </a:p>
        </p:txBody>
      </p:sp>
      <p:sp>
        <p:nvSpPr>
          <p:cNvPr id="175" name="TextBox 174"/>
          <p:cNvSpPr txBox="1"/>
          <p:nvPr/>
        </p:nvSpPr>
        <p:spPr>
          <a:xfrm>
            <a:off x="2352566" y="402014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7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78" name="Straight Arrow Connector 177"/>
          <p:cNvCxnSpPr/>
          <p:nvPr/>
        </p:nvCxnSpPr>
        <p:spPr>
          <a:xfrm flipH="1">
            <a:off x="2395434" y="529336"/>
            <a:ext cx="39517" cy="112779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2454704" y="360120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7</a:t>
            </a:r>
            <a:endParaRPr lang="en-US" sz="600" b="1" dirty="0"/>
          </a:p>
        </p:txBody>
      </p:sp>
      <p:cxnSp>
        <p:nvCxnSpPr>
          <p:cNvPr id="191" name="Straight Arrow Connector 190"/>
          <p:cNvCxnSpPr/>
          <p:nvPr/>
        </p:nvCxnSpPr>
        <p:spPr>
          <a:xfrm flipH="1">
            <a:off x="2500502" y="3752404"/>
            <a:ext cx="43725" cy="102419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4874643" y="5938239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205" name="Picture 20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1185" y="5935370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8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15928</TotalTime>
  <Words>307</Words>
  <Application>Microsoft Macintosh PowerPoint</Application>
  <PresentationFormat>On-screen Show (4:3)</PresentationFormat>
  <Paragraphs>257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 17</dc:creator>
  <cp:lastModifiedBy>e 17</cp:lastModifiedBy>
  <cp:revision>134</cp:revision>
  <cp:lastPrinted>2019-06-07T17:46:41Z</cp:lastPrinted>
  <dcterms:created xsi:type="dcterms:W3CDTF">2019-05-29T00:25:30Z</dcterms:created>
  <dcterms:modified xsi:type="dcterms:W3CDTF">2020-04-04T20:19:36Z</dcterms:modified>
</cp:coreProperties>
</file>