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"/>
  </p:notesMasterIdLst>
  <p:sldIdLst>
    <p:sldId id="264" r:id="rId2"/>
    <p:sldId id="265" r:id="rId3"/>
    <p:sldId id="266" r:id="rId4"/>
    <p:sldId id="267" r:id="rId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0000" autoAdjust="0"/>
    <p:restoredTop sz="94660"/>
  </p:normalViewPr>
  <p:slideViewPr>
    <p:cSldViewPr snapToGrid="0">
      <p:cViewPr>
        <p:scale>
          <a:sx n="139" d="100"/>
          <a:sy n="139" d="100"/>
        </p:scale>
        <p:origin x="-344" y="32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E6AC7-84A0-40C6-B705-CD9D4C5AF50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149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E6AC7-84A0-40C6-B705-CD9D4C5AF50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14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jpe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3.png"/><Relationship Id="rId13" Type="http://schemas.microsoft.com/office/2007/relationships/hdphoto" Target="../media/hdphoto5.wdp"/><Relationship Id="rId14" Type="http://schemas.openxmlformats.org/officeDocument/2006/relationships/image" Target="../media/image14.png"/><Relationship Id="rId1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microsoft.com/office/2007/relationships/hdphoto" Target="../media/hdphoto3.wdp"/><Relationship Id="rId9" Type="http://schemas.openxmlformats.org/officeDocument/2006/relationships/image" Target="../media/image11.jpeg"/><Relationship Id="rId10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20.png"/><Relationship Id="rId13" Type="http://schemas.microsoft.com/office/2007/relationships/hdphoto" Target="../media/hdphoto11.wdp"/><Relationship Id="rId14" Type="http://schemas.openxmlformats.org/officeDocument/2006/relationships/image" Target="../media/image21.png"/><Relationship Id="rId15" Type="http://schemas.microsoft.com/office/2007/relationships/hdphoto" Target="../media/hdphoto12.wdp"/><Relationship Id="rId16" Type="http://schemas.openxmlformats.org/officeDocument/2006/relationships/image" Target="../media/image22.png"/><Relationship Id="rId17" Type="http://schemas.microsoft.com/office/2007/relationships/hdphoto" Target="../media/hdphoto13.wdp"/><Relationship Id="rId18" Type="http://schemas.openxmlformats.org/officeDocument/2006/relationships/image" Target="../media/image23.png"/><Relationship Id="rId19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microsoft.com/office/2007/relationships/hdphoto" Target="../media/hdphoto7.wdp"/><Relationship Id="rId6" Type="http://schemas.openxmlformats.org/officeDocument/2006/relationships/image" Target="../media/image17.png"/><Relationship Id="rId7" Type="http://schemas.microsoft.com/office/2007/relationships/hdphoto" Target="../media/hdphoto8.wdp"/><Relationship Id="rId8" Type="http://schemas.openxmlformats.org/officeDocument/2006/relationships/image" Target="../media/image18.png"/><Relationship Id="rId9" Type="http://schemas.microsoft.com/office/2007/relationships/hdphoto" Target="../media/hdphoto9.wdp"/><Relationship Id="rId10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18.wdp"/><Relationship Id="rId12" Type="http://schemas.openxmlformats.org/officeDocument/2006/relationships/image" Target="../media/image28.png"/><Relationship Id="rId13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microsoft.com/office/2007/relationships/hdphoto" Target="../media/hdphoto15.wdp"/><Relationship Id="rId6" Type="http://schemas.openxmlformats.org/officeDocument/2006/relationships/image" Target="../media/image25.png"/><Relationship Id="rId7" Type="http://schemas.microsoft.com/office/2007/relationships/hdphoto" Target="../media/hdphoto16.wdp"/><Relationship Id="rId8" Type="http://schemas.openxmlformats.org/officeDocument/2006/relationships/image" Target="../media/image26.png"/><Relationship Id="rId9" Type="http://schemas.microsoft.com/office/2007/relationships/hdphoto" Target="../media/hdphoto17.wdp"/><Relationship Id="rId1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01270" y="566326"/>
            <a:ext cx="2642518" cy="136774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Transverse plane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Radial longitudinal plane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Tangential longitudinal plane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Branch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Annular ring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315934" y="127317"/>
            <a:ext cx="1813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Wood Planes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E63063D-C212-4DD7-8BA6-A8EB4C95D359}"/>
              </a:ext>
            </a:extLst>
          </p:cNvPr>
          <p:cNvGrpSpPr/>
          <p:nvPr/>
        </p:nvGrpSpPr>
        <p:grpSpPr>
          <a:xfrm>
            <a:off x="5019084" y="2114378"/>
            <a:ext cx="1784916" cy="184723"/>
            <a:chOff x="4724400" y="4218920"/>
            <a:chExt cx="1784916" cy="184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8F5F38D-345D-408E-8528-7154D245EE54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7EA14260-F0AC-484C-9680-71CF530E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D526804-F014-40AC-AC62-473FE55DEE03}"/>
              </a:ext>
            </a:extLst>
          </p:cNvPr>
          <p:cNvSpPr txBox="1"/>
          <p:nvPr/>
        </p:nvSpPr>
        <p:spPr>
          <a:xfrm>
            <a:off x="3988370" y="2114321"/>
            <a:ext cx="620683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 cm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2DD288D-BC9B-4BA9-A519-3E20238E1BF4}"/>
              </a:ext>
            </a:extLst>
          </p:cNvPr>
          <p:cNvGrpSpPr/>
          <p:nvPr/>
        </p:nvGrpSpPr>
        <p:grpSpPr>
          <a:xfrm>
            <a:off x="1" y="6017878"/>
            <a:ext cx="3584044" cy="3126121"/>
            <a:chOff x="1" y="6017878"/>
            <a:chExt cx="3584044" cy="312612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48C9ECB-D4C1-4632-98EB-158739804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6165" r="32445"/>
            <a:stretch/>
          </p:blipFill>
          <p:spPr>
            <a:xfrm>
              <a:off x="1" y="6017878"/>
              <a:ext cx="3584044" cy="3126121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C1D31F5E-718D-4828-82E1-81CEC678A434}"/>
                </a:ext>
              </a:extLst>
            </p:cNvPr>
            <p:cNvCxnSpPr>
              <a:cxnSpLocks/>
            </p:cNvCxnSpPr>
            <p:nvPr/>
          </p:nvCxnSpPr>
          <p:spPr>
            <a:xfrm>
              <a:off x="2649540" y="9049236"/>
              <a:ext cx="8388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4DFD471-C1FD-4DCE-9992-08C8A54A4286}"/>
                </a:ext>
              </a:extLst>
            </p:cNvPr>
            <p:cNvSpPr txBox="1"/>
            <p:nvPr/>
          </p:nvSpPr>
          <p:spPr>
            <a:xfrm>
              <a:off x="1667247" y="809593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/>
                  <a:cs typeface="Times New Roman"/>
                </a:rPr>
                <a:t>5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603A5783-5CCA-406A-A307-EEF564A62A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1477" y="7696200"/>
              <a:ext cx="606857" cy="4644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50263C8D-D203-4985-943F-3E18B3A083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0200" y="7620000"/>
              <a:ext cx="198134" cy="5406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2670368B-8835-4D68-973A-25BB456FB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8334" y="7693800"/>
              <a:ext cx="616494" cy="4668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36E433EA-6E40-408A-9DD3-D4815145DD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837" y="6710431"/>
              <a:ext cx="607430" cy="374216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FCCC95CA-C77F-40E9-9A1F-D81345B99A69}"/>
                </a:ext>
              </a:extLst>
            </p:cNvPr>
            <p:cNvCxnSpPr>
              <a:cxnSpLocks/>
            </p:cNvCxnSpPr>
            <p:nvPr/>
          </p:nvCxnSpPr>
          <p:spPr>
            <a:xfrm>
              <a:off x="1699267" y="6710431"/>
              <a:ext cx="53333" cy="402799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5D98B9F1-FB34-44F4-8894-BDB6B33C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699267" y="6710431"/>
              <a:ext cx="539441" cy="323224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7FB2907D-72EC-41DE-A7A2-975AA5330BB0}"/>
                </a:ext>
              </a:extLst>
            </p:cNvPr>
            <p:cNvSpPr txBox="1"/>
            <p:nvPr/>
          </p:nvSpPr>
          <p:spPr>
            <a:xfrm>
              <a:off x="1561248" y="645892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/>
                  <a:cs typeface="Times New Roman"/>
                </a:rPr>
                <a:t>5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35B68C7F-568B-41BF-A1F7-32E4E0836BB8}"/>
                </a:ext>
              </a:extLst>
            </p:cNvPr>
            <p:cNvSpPr txBox="1"/>
            <p:nvPr/>
          </p:nvSpPr>
          <p:spPr>
            <a:xfrm>
              <a:off x="472404" y="789031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41059256-379D-4911-8D5A-234EA5C5077E}"/>
                </a:ext>
              </a:extLst>
            </p:cNvPr>
            <p:cNvSpPr txBox="1"/>
            <p:nvPr/>
          </p:nvSpPr>
          <p:spPr>
            <a:xfrm>
              <a:off x="433689" y="633678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/>
                  <a:cs typeface="Times New Roman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B53B7B4-6975-40E7-AE61-271EC01C6F21}"/>
              </a:ext>
            </a:extLst>
          </p:cNvPr>
          <p:cNvGrpSpPr/>
          <p:nvPr/>
        </p:nvGrpSpPr>
        <p:grpSpPr>
          <a:xfrm>
            <a:off x="3705350" y="2350427"/>
            <a:ext cx="3152649" cy="3539529"/>
            <a:chOff x="3705350" y="2350427"/>
            <a:chExt cx="3152649" cy="3539529"/>
          </a:xfrm>
        </p:grpSpPr>
        <p:pic>
          <p:nvPicPr>
            <p:cNvPr id="31" name="Picture 30" descr="A picture containing hat&#10;&#10;Description automatically generated">
              <a:extLst>
                <a:ext uri="{FF2B5EF4-FFF2-40B4-BE49-F238E27FC236}">
                  <a16:creationId xmlns:a16="http://schemas.microsoft.com/office/drawing/2014/main" xmlns="" id="{B430B61A-4979-49D8-B9C3-6412AC9A4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1" b="22711"/>
            <a:stretch/>
          </p:blipFill>
          <p:spPr>
            <a:xfrm>
              <a:off x="3705350" y="2350427"/>
              <a:ext cx="3152649" cy="3539529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7233BF50-5367-4444-AD48-DDA37573B200}"/>
                </a:ext>
              </a:extLst>
            </p:cNvPr>
            <p:cNvCxnSpPr>
              <a:cxnSpLocks/>
            </p:cNvCxnSpPr>
            <p:nvPr/>
          </p:nvCxnSpPr>
          <p:spPr>
            <a:xfrm>
              <a:off x="6642000" y="5788729"/>
              <a:ext cx="12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6327441-7B66-4EF7-ADDF-EAA8077419BA}"/>
                </a:ext>
              </a:extLst>
            </p:cNvPr>
            <p:cNvSpPr txBox="1"/>
            <p:nvPr/>
          </p:nvSpPr>
          <p:spPr>
            <a:xfrm>
              <a:off x="5791200" y="29882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4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73EA5804-E79A-4226-8F67-3D9E4723278F}"/>
                </a:ext>
              </a:extLst>
            </p:cNvPr>
            <p:cNvSpPr txBox="1"/>
            <p:nvPr/>
          </p:nvSpPr>
          <p:spPr>
            <a:xfrm>
              <a:off x="5791200" y="40806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56972395-B100-4118-BFB5-AB8A2086ED4F}"/>
                </a:ext>
              </a:extLst>
            </p:cNvPr>
            <p:cNvSpPr txBox="1"/>
            <p:nvPr/>
          </p:nvSpPr>
          <p:spPr>
            <a:xfrm>
              <a:off x="4617242" y="447520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978F9B11-6C42-4201-B5B5-DBFDD10E3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9898" y="4219136"/>
              <a:ext cx="184088" cy="31116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FE474F1D-2C35-42AC-91A6-3A75F3CC6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3986" y="4219136"/>
              <a:ext cx="157264" cy="31116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49AFD3-6F02-4BE3-8A25-3D6BABB6BE3A}"/>
              </a:ext>
            </a:extLst>
          </p:cNvPr>
          <p:cNvGrpSpPr/>
          <p:nvPr/>
        </p:nvGrpSpPr>
        <p:grpSpPr>
          <a:xfrm>
            <a:off x="0" y="3472254"/>
            <a:ext cx="3578340" cy="2418663"/>
            <a:chOff x="0" y="3472254"/>
            <a:chExt cx="3578340" cy="2418663"/>
          </a:xfrm>
        </p:grpSpPr>
        <p:pic>
          <p:nvPicPr>
            <p:cNvPr id="22" name="Picture 21" descr="A picture containing bread, food, brush&#10;&#10;Description automatically generated">
              <a:extLst>
                <a:ext uri="{FF2B5EF4-FFF2-40B4-BE49-F238E27FC236}">
                  <a16:creationId xmlns:a16="http://schemas.microsoft.com/office/drawing/2014/main" xmlns="" id="{826F927D-3806-4B7D-9460-FD101730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3130" r="20526" b="4861"/>
            <a:stretch/>
          </p:blipFill>
          <p:spPr>
            <a:xfrm>
              <a:off x="0" y="3472254"/>
              <a:ext cx="3578340" cy="2418663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1A0D881C-90EF-4CB1-BF15-9F0A7C48A8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7195" y="5788729"/>
              <a:ext cx="111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091B511-0222-4628-A755-6D64A2BF13E1}"/>
                </a:ext>
              </a:extLst>
            </p:cNvPr>
            <p:cNvSpPr txBox="1"/>
            <p:nvPr/>
          </p:nvSpPr>
          <p:spPr>
            <a:xfrm>
              <a:off x="2746386" y="37772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BFD588C4-91C9-4CD9-B3E7-E747BF3F3D4C}"/>
                </a:ext>
              </a:extLst>
            </p:cNvPr>
            <p:cNvSpPr txBox="1"/>
            <p:nvPr/>
          </p:nvSpPr>
          <p:spPr>
            <a:xfrm>
              <a:off x="2177014" y="42950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1280078-DF6D-4D9B-AF4D-570EA6E9348B}"/>
                </a:ext>
              </a:extLst>
            </p:cNvPr>
            <p:cNvSpPr txBox="1"/>
            <p:nvPr/>
          </p:nvSpPr>
          <p:spPr>
            <a:xfrm>
              <a:off x="762000" y="51054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3939E82D-910E-47C8-92C0-1C49ED67063A}"/>
                </a:ext>
              </a:extLst>
            </p:cNvPr>
            <p:cNvSpPr txBox="1"/>
            <p:nvPr/>
          </p:nvSpPr>
          <p:spPr>
            <a:xfrm>
              <a:off x="2833745" y="4608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FDDE6410-6BA0-4783-909D-BFEE4FD320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362" y="4360370"/>
              <a:ext cx="110990" cy="32173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2C127E49-E9E3-440E-8C10-1F3B2DCE2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5352" y="4380505"/>
              <a:ext cx="98668" cy="30108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1F8F7C-B7DA-4894-B79F-66E7E46C03D2}"/>
              </a:ext>
            </a:extLst>
          </p:cNvPr>
          <p:cNvGrpSpPr/>
          <p:nvPr/>
        </p:nvGrpSpPr>
        <p:grpSpPr>
          <a:xfrm>
            <a:off x="3708204" y="6019801"/>
            <a:ext cx="3149794" cy="3124198"/>
            <a:chOff x="3708204" y="6019801"/>
            <a:chExt cx="3149794" cy="31241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779959A-6E6A-4FC0-81C5-74EF19645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5" r="27619"/>
            <a:stretch/>
          </p:blipFill>
          <p:spPr>
            <a:xfrm rot="16200000">
              <a:off x="3721002" y="6007003"/>
              <a:ext cx="3124198" cy="3149794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1AB2A9D7-6EDD-4281-AAAA-457559DDBE74}"/>
                </a:ext>
              </a:extLst>
            </p:cNvPr>
            <p:cNvCxnSpPr>
              <a:cxnSpLocks/>
            </p:cNvCxnSpPr>
            <p:nvPr/>
          </p:nvCxnSpPr>
          <p:spPr>
            <a:xfrm>
              <a:off x="5954400" y="9053999"/>
              <a:ext cx="813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3452E95E-F9D3-47F1-A9A5-7FCA7713C06D}"/>
                </a:ext>
              </a:extLst>
            </p:cNvPr>
            <p:cNvSpPr txBox="1"/>
            <p:nvPr/>
          </p:nvSpPr>
          <p:spPr>
            <a:xfrm>
              <a:off x="4125279" y="75553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C7088457-B60C-4F83-AB6E-820313DF33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2400" y="7360560"/>
              <a:ext cx="294486" cy="2594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BB5DD593-9C01-4950-A32C-DAD85A931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6886" y="7360560"/>
              <a:ext cx="224473" cy="2594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C1D40778-90D3-4F67-A29C-052AFEAEC4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0648" y="7253208"/>
              <a:ext cx="36238" cy="36679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C0FD24B4-BA08-48D0-8556-7DC31B595664}"/>
                </a:ext>
              </a:extLst>
            </p:cNvPr>
            <p:cNvSpPr txBox="1"/>
            <p:nvPr/>
          </p:nvSpPr>
          <p:spPr>
            <a:xfrm>
              <a:off x="5867400" y="673394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C52171B-B88B-46FD-B56B-854BB2299CFC}"/>
              </a:ext>
            </a:extLst>
          </p:cNvPr>
          <p:cNvGrpSpPr/>
          <p:nvPr/>
        </p:nvGrpSpPr>
        <p:grpSpPr>
          <a:xfrm>
            <a:off x="0" y="0"/>
            <a:ext cx="3578400" cy="3344400"/>
            <a:chOff x="0" y="0"/>
            <a:chExt cx="3578400" cy="3344400"/>
          </a:xfrm>
        </p:grpSpPr>
        <p:pic>
          <p:nvPicPr>
            <p:cNvPr id="14" name="Picture 13" descr="A picture containing cage&#10;&#10;Description automatically generated">
              <a:extLst>
                <a:ext uri="{FF2B5EF4-FFF2-40B4-BE49-F238E27FC236}">
                  <a16:creationId xmlns:a16="http://schemas.microsoft.com/office/drawing/2014/main" xmlns="" id="{75C471E5-64AF-4240-A146-B81F1E506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5" t="979" r="5181" b="3247"/>
            <a:stretch/>
          </p:blipFill>
          <p:spPr>
            <a:xfrm>
              <a:off x="0" y="0"/>
              <a:ext cx="3578400" cy="334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F06FC161-BC99-4F48-9020-73CB18E12982}"/>
                </a:ext>
              </a:extLst>
            </p:cNvPr>
            <p:cNvSpPr txBox="1"/>
            <p:nvPr/>
          </p:nvSpPr>
          <p:spPr>
            <a:xfrm>
              <a:off x="1752785" y="20135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5DCE188-0452-4FE7-8D6A-CB017559136D}"/>
                </a:ext>
              </a:extLst>
            </p:cNvPr>
            <p:cNvSpPr txBox="1"/>
            <p:nvPr/>
          </p:nvSpPr>
          <p:spPr>
            <a:xfrm>
              <a:off x="685800" y="10796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2670D96-6FE7-4360-A46F-E865401FAFC3}"/>
                </a:ext>
              </a:extLst>
            </p:cNvPr>
            <p:cNvSpPr txBox="1"/>
            <p:nvPr/>
          </p:nvSpPr>
          <p:spPr>
            <a:xfrm>
              <a:off x="2411199" y="7687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B0569E-A60A-4ED6-A0C7-98FAEC9405C8}"/>
              </a:ext>
            </a:extLst>
          </p:cNvPr>
          <p:cNvSpPr txBox="1"/>
          <p:nvPr/>
        </p:nvSpPr>
        <p:spPr>
          <a:xfrm>
            <a:off x="6317466" y="0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4</a:t>
            </a:r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096390" y="242169"/>
            <a:ext cx="2505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Angiosperm Wood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Tilia</a:t>
            </a:r>
            <a:r>
              <a:rPr lang="en-US" dirty="0">
                <a:latin typeface="+mj-lt"/>
                <a:cs typeface="Times New Roman"/>
              </a:rPr>
              <a:t> (Basswood)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Diffuse Porous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F30D4AC4-133A-4DA9-8455-B66DABFCBB66}"/>
              </a:ext>
            </a:extLst>
          </p:cNvPr>
          <p:cNvGrpSpPr/>
          <p:nvPr/>
        </p:nvGrpSpPr>
        <p:grpSpPr>
          <a:xfrm>
            <a:off x="5019165" y="3369073"/>
            <a:ext cx="1784917" cy="184723"/>
            <a:chOff x="4724400" y="4218920"/>
            <a:chExt cx="1784917" cy="184723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258F9DF4-5549-463D-97F8-6C13805BB227}"/>
                </a:ext>
              </a:extLst>
            </p:cNvPr>
            <p:cNvSpPr txBox="1"/>
            <p:nvPr/>
          </p:nvSpPr>
          <p:spPr>
            <a:xfrm>
              <a:off x="4724401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E809C5A3-C308-48A7-A977-81CF2D9B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32CD0E5-3442-4596-80E7-E3C1D4839F38}"/>
              </a:ext>
            </a:extLst>
          </p:cNvPr>
          <p:cNvGrpSpPr/>
          <p:nvPr/>
        </p:nvGrpSpPr>
        <p:grpSpPr>
          <a:xfrm>
            <a:off x="4654800" y="6437992"/>
            <a:ext cx="2207172" cy="2707200"/>
            <a:chOff x="4654800" y="6437992"/>
            <a:chExt cx="2207172" cy="2707200"/>
          </a:xfrm>
        </p:grpSpPr>
        <p:pic>
          <p:nvPicPr>
            <p:cNvPr id="6" name="Picture 5" descr="A picture containing indoor, curtain, purple, table&#10;&#10;Description automatically generated">
              <a:extLst>
                <a:ext uri="{FF2B5EF4-FFF2-40B4-BE49-F238E27FC236}">
                  <a16:creationId xmlns:a16="http://schemas.microsoft.com/office/drawing/2014/main" xmlns="" id="{FD3102BC-3E4B-4A75-824C-FDF87A409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" r="33872"/>
            <a:stretch/>
          </p:blipFill>
          <p:spPr>
            <a:xfrm>
              <a:off x="4654800" y="6437992"/>
              <a:ext cx="2203200" cy="2707200"/>
            </a:xfrm>
            <a:prstGeom prst="rect">
              <a:avLst/>
            </a:prstGeom>
          </p:spPr>
        </p:pic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xmlns="" id="{0C1A41FC-DBB6-483E-B9A0-FE751B32B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0" y="7548386"/>
              <a:ext cx="152400" cy="17041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xmlns="" id="{0B069FCC-6306-4AEB-8A47-3F9B5EAF96B5}"/>
                </a:ext>
              </a:extLst>
            </p:cNvPr>
            <p:cNvSpPr txBox="1"/>
            <p:nvPr/>
          </p:nvSpPr>
          <p:spPr>
            <a:xfrm>
              <a:off x="6467151" y="79587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B9B66314-72F1-4700-AE2E-BF1F963C8CA4}"/>
                </a:ext>
              </a:extLst>
            </p:cNvPr>
            <p:cNvSpPr txBox="1"/>
            <p:nvPr/>
          </p:nvSpPr>
          <p:spPr>
            <a:xfrm>
              <a:off x="5787867" y="76166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9445D2C1-2772-496B-8CD1-46F454532083}"/>
                </a:ext>
              </a:extLst>
            </p:cNvPr>
            <p:cNvSpPr txBox="1"/>
            <p:nvPr/>
          </p:nvSpPr>
          <p:spPr>
            <a:xfrm>
              <a:off x="4854221" y="793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B52D51C7-1A21-4699-8FB2-95224191D51F}"/>
                </a:ext>
              </a:extLst>
            </p:cNvPr>
            <p:cNvSpPr txBox="1"/>
            <p:nvPr/>
          </p:nvSpPr>
          <p:spPr>
            <a:xfrm>
              <a:off x="6057515" y="77715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1A61BBBC-5142-4315-AFBB-B5CA09D98F4C}"/>
                </a:ext>
              </a:extLst>
            </p:cNvPr>
            <p:cNvSpPr txBox="1"/>
            <p:nvPr/>
          </p:nvSpPr>
          <p:spPr>
            <a:xfrm>
              <a:off x="6598758" y="82658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17609942-2CF7-4DC0-8410-6A2221A2E6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6409" y="7791592"/>
              <a:ext cx="230992" cy="13994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876B51B8-98C9-4AF7-A869-887401BB68B5}"/>
                </a:ext>
              </a:extLst>
            </p:cNvPr>
            <p:cNvSpPr txBox="1"/>
            <p:nvPr/>
          </p:nvSpPr>
          <p:spPr>
            <a:xfrm>
              <a:off x="4655081" y="8743890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3AF071E4-AB8A-40F5-87A2-29CF11480088}"/>
                </a:ext>
              </a:extLst>
            </p:cNvPr>
            <p:cNvSpPr txBox="1"/>
            <p:nvPr/>
          </p:nvSpPr>
          <p:spPr>
            <a:xfrm>
              <a:off x="5248982" y="75483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xmlns="" id="{854A03B3-BDF1-4B1D-BE3A-BAA84F48C7C2}"/>
                </a:ext>
              </a:extLst>
            </p:cNvPr>
            <p:cNvCxnSpPr>
              <a:cxnSpLocks/>
            </p:cNvCxnSpPr>
            <p:nvPr/>
          </p:nvCxnSpPr>
          <p:spPr>
            <a:xfrm>
              <a:off x="6170151" y="9044475"/>
              <a:ext cx="5940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48D83C-8A30-4944-B722-F28B25B15E89}"/>
              </a:ext>
            </a:extLst>
          </p:cNvPr>
          <p:cNvGrpSpPr/>
          <p:nvPr/>
        </p:nvGrpSpPr>
        <p:grpSpPr>
          <a:xfrm>
            <a:off x="4654722" y="3611111"/>
            <a:ext cx="2203278" cy="2707796"/>
            <a:chOff x="4654722" y="3611111"/>
            <a:chExt cx="2203278" cy="2707796"/>
          </a:xfrm>
        </p:grpSpPr>
        <p:pic>
          <p:nvPicPr>
            <p:cNvPr id="15" name="Picture 14" descr="A picture containing curtain&#10;&#10;Description automatically generated">
              <a:extLst>
                <a:ext uri="{FF2B5EF4-FFF2-40B4-BE49-F238E27FC236}">
                  <a16:creationId xmlns:a16="http://schemas.microsoft.com/office/drawing/2014/main" xmlns="" id="{18F39AA1-02AA-4496-A0C8-68599E483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8" r="24185"/>
            <a:stretch/>
          </p:blipFill>
          <p:spPr>
            <a:xfrm>
              <a:off x="4654800" y="3611111"/>
              <a:ext cx="2203200" cy="2707200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DF9AABBB-B5AC-4995-9E8A-C4EB4D67A4C4}"/>
                </a:ext>
              </a:extLst>
            </p:cNvPr>
            <p:cNvSpPr txBox="1"/>
            <p:nvPr/>
          </p:nvSpPr>
          <p:spPr>
            <a:xfrm>
              <a:off x="4904767" y="52177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65780B82-6932-4541-9A2B-7B040A60FBD8}"/>
                </a:ext>
              </a:extLst>
            </p:cNvPr>
            <p:cNvSpPr txBox="1"/>
            <p:nvPr/>
          </p:nvSpPr>
          <p:spPr>
            <a:xfrm>
              <a:off x="5252787" y="4149955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2*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36A3BBC8-0811-4F99-9A65-B23AD4F8438B}"/>
                </a:ext>
              </a:extLst>
            </p:cNvPr>
            <p:cNvSpPr txBox="1"/>
            <p:nvPr/>
          </p:nvSpPr>
          <p:spPr>
            <a:xfrm>
              <a:off x="6558861" y="43846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43E4EE15-A772-4932-8BB1-25745D954FB8}"/>
                </a:ext>
              </a:extLst>
            </p:cNvPr>
            <p:cNvSpPr txBox="1"/>
            <p:nvPr/>
          </p:nvSpPr>
          <p:spPr>
            <a:xfrm>
              <a:off x="6203937" y="39391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9BA1151F-E549-4C5D-BD2D-2AF3662B1E12}"/>
                </a:ext>
              </a:extLst>
            </p:cNvPr>
            <p:cNvSpPr txBox="1"/>
            <p:nvPr/>
          </p:nvSpPr>
          <p:spPr>
            <a:xfrm>
              <a:off x="4654722" y="5918797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6836F54D-B711-46AF-A750-863AD3ADF790}"/>
                </a:ext>
              </a:extLst>
            </p:cNvPr>
            <p:cNvSpPr txBox="1"/>
            <p:nvPr/>
          </p:nvSpPr>
          <p:spPr>
            <a:xfrm>
              <a:off x="5652000" y="4576949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2*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571EE2BD-51C5-4B96-A024-B66AF666A0C1}"/>
                </a:ext>
              </a:extLst>
            </p:cNvPr>
            <p:cNvSpPr txBox="1"/>
            <p:nvPr/>
          </p:nvSpPr>
          <p:spPr>
            <a:xfrm>
              <a:off x="5911048" y="4992067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2*</a:t>
              </a:r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xmlns="" id="{17126963-6987-496E-B167-FF0C13DB1C53}"/>
                </a:ext>
              </a:extLst>
            </p:cNvPr>
            <p:cNvCxnSpPr>
              <a:cxnSpLocks/>
            </p:cNvCxnSpPr>
            <p:nvPr/>
          </p:nvCxnSpPr>
          <p:spPr>
            <a:xfrm>
              <a:off x="6170151" y="6225501"/>
              <a:ext cx="594000" cy="0"/>
            </a:xfrm>
            <a:prstGeom prst="line">
              <a:avLst/>
            </a:prstGeom>
            <a:ln w="3810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1769CA9-BFF5-4B55-8EEC-0A21F99089EC}"/>
              </a:ext>
            </a:extLst>
          </p:cNvPr>
          <p:cNvGrpSpPr/>
          <p:nvPr/>
        </p:nvGrpSpPr>
        <p:grpSpPr>
          <a:xfrm>
            <a:off x="2327387" y="6437992"/>
            <a:ext cx="2203200" cy="2707200"/>
            <a:chOff x="2327387" y="6437992"/>
            <a:chExt cx="2203200" cy="2707200"/>
          </a:xfrm>
        </p:grpSpPr>
        <p:pic>
          <p:nvPicPr>
            <p:cNvPr id="29" name="Picture 28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EA070B02-ECF4-4195-A3CE-34EED75B4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65" r="200"/>
            <a:stretch/>
          </p:blipFill>
          <p:spPr>
            <a:xfrm>
              <a:off x="2327387" y="6437992"/>
              <a:ext cx="2203200" cy="2707200"/>
            </a:xfrm>
            <a:prstGeom prst="rect">
              <a:avLst/>
            </a:prstGeom>
          </p:spPr>
        </p:pic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xmlns="" id="{1587F0C3-F9E6-4FFD-BE77-E07C97FA93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39336" y="8184348"/>
              <a:ext cx="380762" cy="19765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B553B3E6-72D5-402C-AE71-A074DE425734}"/>
                </a:ext>
              </a:extLst>
            </p:cNvPr>
            <p:cNvSpPr txBox="1"/>
            <p:nvPr/>
          </p:nvSpPr>
          <p:spPr>
            <a:xfrm>
              <a:off x="3682543" y="66989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B43F185C-492D-484A-B6BB-703F3DC9F66D}"/>
                </a:ext>
              </a:extLst>
            </p:cNvPr>
            <p:cNvSpPr txBox="1"/>
            <p:nvPr/>
          </p:nvSpPr>
          <p:spPr>
            <a:xfrm>
              <a:off x="4197474" y="66990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xmlns="" id="{1761DD01-CB7C-495C-815B-8255E3918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157" y="7931539"/>
              <a:ext cx="159954" cy="4158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3F5957BF-75E9-4A31-AB1B-033C39ECB244}"/>
                </a:ext>
              </a:extLst>
            </p:cNvPr>
            <p:cNvSpPr txBox="1"/>
            <p:nvPr/>
          </p:nvSpPr>
          <p:spPr>
            <a:xfrm>
              <a:off x="3043851" y="82642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xmlns="" id="{C59A27C1-CB3E-42DA-BA34-A2976AA72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6938" y="8040025"/>
              <a:ext cx="177015" cy="5275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xmlns="" id="{A9C771F8-5D69-436F-95AF-E5357FDD03C2}"/>
                </a:ext>
              </a:extLst>
            </p:cNvPr>
            <p:cNvCxnSpPr>
              <a:cxnSpLocks/>
            </p:cNvCxnSpPr>
            <p:nvPr/>
          </p:nvCxnSpPr>
          <p:spPr>
            <a:xfrm>
              <a:off x="3749428" y="8040025"/>
              <a:ext cx="232184" cy="52719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67F3E6CE-49B0-445F-9CD3-BBD580924225}"/>
                </a:ext>
              </a:extLst>
            </p:cNvPr>
            <p:cNvSpPr txBox="1"/>
            <p:nvPr/>
          </p:nvSpPr>
          <p:spPr>
            <a:xfrm>
              <a:off x="3614332" y="78149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D6696EE5-BF48-4988-9CAF-710AB65DE9DF}"/>
                </a:ext>
              </a:extLst>
            </p:cNvPr>
            <p:cNvSpPr txBox="1"/>
            <p:nvPr/>
          </p:nvSpPr>
          <p:spPr>
            <a:xfrm>
              <a:off x="2912244" y="67025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xmlns="" id="{27C5A0B8-CC1B-4F22-A016-6AB6E113E48C}"/>
                </a:ext>
              </a:extLst>
            </p:cNvPr>
            <p:cNvCxnSpPr/>
            <p:nvPr/>
          </p:nvCxnSpPr>
          <p:spPr>
            <a:xfrm>
              <a:off x="4291043" y="9044475"/>
              <a:ext cx="1476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7051F93D-8136-41C3-B7EC-9E07A625438F}"/>
                </a:ext>
              </a:extLst>
            </p:cNvPr>
            <p:cNvSpPr txBox="1"/>
            <p:nvPr/>
          </p:nvSpPr>
          <p:spPr>
            <a:xfrm>
              <a:off x="2327987" y="8743890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36B598-7AD5-4700-B50A-A60C97AEA963}"/>
              </a:ext>
            </a:extLst>
          </p:cNvPr>
          <p:cNvGrpSpPr/>
          <p:nvPr/>
        </p:nvGrpSpPr>
        <p:grpSpPr>
          <a:xfrm>
            <a:off x="0" y="6438499"/>
            <a:ext cx="2203200" cy="2705501"/>
            <a:chOff x="0" y="6438499"/>
            <a:chExt cx="2203200" cy="2705501"/>
          </a:xfrm>
        </p:grpSpPr>
        <p:pic>
          <p:nvPicPr>
            <p:cNvPr id="20" name="Picture 19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F49E7D49-7C04-46A7-AA3A-B800A82E6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8924"/>
            <a:stretch/>
          </p:blipFill>
          <p:spPr>
            <a:xfrm>
              <a:off x="0" y="6438499"/>
              <a:ext cx="2203200" cy="2705501"/>
            </a:xfrm>
            <a:prstGeom prst="rect">
              <a:avLst/>
            </a:prstGeom>
          </p:spPr>
        </p:pic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xmlns="" id="{B71B9FA7-CE39-49A8-824C-88853EF4E0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1907" y="7372773"/>
              <a:ext cx="146657" cy="24535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xmlns="" id="{7A427BC0-9B6E-4F6D-AE6C-1E630FC9273E}"/>
                </a:ext>
              </a:extLst>
            </p:cNvPr>
            <p:cNvCxnSpPr>
              <a:cxnSpLocks/>
            </p:cNvCxnSpPr>
            <p:nvPr/>
          </p:nvCxnSpPr>
          <p:spPr>
            <a:xfrm>
              <a:off x="1639768" y="7372773"/>
              <a:ext cx="222481" cy="2729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xmlns="" id="{61A079A2-566A-47D4-92B1-A423EC282DB9}"/>
                </a:ext>
              </a:extLst>
            </p:cNvPr>
            <p:cNvCxnSpPr>
              <a:cxnSpLocks/>
            </p:cNvCxnSpPr>
            <p:nvPr/>
          </p:nvCxnSpPr>
          <p:spPr>
            <a:xfrm>
              <a:off x="1620132" y="7372773"/>
              <a:ext cx="64592" cy="62822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E378C638-1C45-4CB3-8EA7-C0F35995BAA8}"/>
                </a:ext>
              </a:extLst>
            </p:cNvPr>
            <p:cNvSpPr txBox="1"/>
            <p:nvPr/>
          </p:nvSpPr>
          <p:spPr>
            <a:xfrm>
              <a:off x="1487794" y="71613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xmlns="" id="{697A9E0E-9863-42EF-A24A-194F1BDE5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878" y="7861231"/>
              <a:ext cx="186038" cy="23073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xmlns="" id="{E7D877C5-BC8C-46A6-86FB-080D07FC2C00}"/>
                </a:ext>
              </a:extLst>
            </p:cNvPr>
            <p:cNvCxnSpPr>
              <a:cxnSpLocks/>
            </p:cNvCxnSpPr>
            <p:nvPr/>
          </p:nvCxnSpPr>
          <p:spPr>
            <a:xfrm>
              <a:off x="856200" y="7861231"/>
              <a:ext cx="151523" cy="37226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466E9ECC-91AD-4458-A80C-DBF5A80CC073}"/>
                </a:ext>
              </a:extLst>
            </p:cNvPr>
            <p:cNvSpPr txBox="1"/>
            <p:nvPr/>
          </p:nvSpPr>
          <p:spPr>
            <a:xfrm>
              <a:off x="730255" y="76452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xmlns="" id="{A88B2C1C-0966-4054-9BB6-6A6DE83C4D9F}"/>
                </a:ext>
              </a:extLst>
            </p:cNvPr>
            <p:cNvCxnSpPr/>
            <p:nvPr/>
          </p:nvCxnSpPr>
          <p:spPr>
            <a:xfrm>
              <a:off x="2048337" y="9044475"/>
              <a:ext cx="612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9BE139D2-6144-47C3-8388-A359301B40F7}"/>
                </a:ext>
              </a:extLst>
            </p:cNvPr>
            <p:cNvSpPr txBox="1"/>
            <p:nvPr/>
          </p:nvSpPr>
          <p:spPr>
            <a:xfrm>
              <a:off x="0" y="8743890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45A6569-A919-4411-882B-D06043B366C3}"/>
              </a:ext>
            </a:extLst>
          </p:cNvPr>
          <p:cNvGrpSpPr/>
          <p:nvPr/>
        </p:nvGrpSpPr>
        <p:grpSpPr>
          <a:xfrm>
            <a:off x="2327387" y="3611328"/>
            <a:ext cx="2203200" cy="2707200"/>
            <a:chOff x="2327387" y="3611328"/>
            <a:chExt cx="2203200" cy="2707200"/>
          </a:xfrm>
        </p:grpSpPr>
        <p:pic>
          <p:nvPicPr>
            <p:cNvPr id="37" name="Picture 36" descr="A picture containing curtain&#10;&#10;Description automatically generated">
              <a:extLst>
                <a:ext uri="{FF2B5EF4-FFF2-40B4-BE49-F238E27FC236}">
                  <a16:creationId xmlns:a16="http://schemas.microsoft.com/office/drawing/2014/main" xmlns="" id="{CE186E68-8995-4E41-A8EF-02D832EE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7" r="12996"/>
            <a:stretch/>
          </p:blipFill>
          <p:spPr>
            <a:xfrm>
              <a:off x="2327387" y="3611328"/>
              <a:ext cx="2203200" cy="2707200"/>
            </a:xfrm>
            <a:prstGeom prst="rect">
              <a:avLst/>
            </a:prstGeom>
          </p:spPr>
        </p:pic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E5D7EE75-1057-4122-AA1A-E9349E086A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8662" y="4139294"/>
              <a:ext cx="288854" cy="11240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FC204395-4CD6-47F7-91D7-EA84FB074F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4455" y="4139294"/>
              <a:ext cx="83061" cy="35828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0EFA5D9D-E8AB-4065-9D1B-9803CD253B2C}"/>
                </a:ext>
              </a:extLst>
            </p:cNvPr>
            <p:cNvSpPr txBox="1"/>
            <p:nvPr/>
          </p:nvSpPr>
          <p:spPr>
            <a:xfrm>
              <a:off x="3025995" y="3937464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2*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CF1A5CE3-353A-4CEF-8B37-E6236DC3537D}"/>
                </a:ext>
              </a:extLst>
            </p:cNvPr>
            <p:cNvSpPr txBox="1"/>
            <p:nvPr/>
          </p:nvSpPr>
          <p:spPr>
            <a:xfrm>
              <a:off x="3003200" y="49743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16D4793-5A66-48D1-9CD1-67AA67D2E19A}"/>
                </a:ext>
              </a:extLst>
            </p:cNvPr>
            <p:cNvSpPr txBox="1"/>
            <p:nvPr/>
          </p:nvSpPr>
          <p:spPr>
            <a:xfrm>
              <a:off x="3701209" y="42884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F7FB5193-BE75-4A46-8523-774B33EAE0D1}"/>
                </a:ext>
              </a:extLst>
            </p:cNvPr>
            <p:cNvSpPr txBox="1"/>
            <p:nvPr/>
          </p:nvSpPr>
          <p:spPr>
            <a:xfrm>
              <a:off x="4227731" y="53182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xmlns="" id="{E4BB2A65-EB77-4954-A516-D9FD38292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2835" y="4642837"/>
              <a:ext cx="215072" cy="3451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354EF9D1-0404-4FBE-8854-D0137108DD64}"/>
                </a:ext>
              </a:extLst>
            </p:cNvPr>
            <p:cNvSpPr txBox="1"/>
            <p:nvPr/>
          </p:nvSpPr>
          <p:spPr>
            <a:xfrm>
              <a:off x="2528160" y="49155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A6F78F3D-9D60-48EC-81C6-64FA0E3175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9912" y="5438065"/>
              <a:ext cx="79032" cy="22491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xmlns="" id="{8D944426-3AC8-4A8F-B839-7CDFCF5469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8944" y="5486401"/>
              <a:ext cx="157708" cy="18450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B9FACE74-9D65-4BB7-B1AB-0E0506F96ED0}"/>
                </a:ext>
              </a:extLst>
            </p:cNvPr>
            <p:cNvSpPr txBox="1"/>
            <p:nvPr/>
          </p:nvSpPr>
          <p:spPr>
            <a:xfrm>
              <a:off x="3657815" y="56073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xmlns="" id="{8ED5300A-CD93-47B5-A8E7-5F56FA8985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5412" y="5578652"/>
              <a:ext cx="229597" cy="3678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007C7527-EE30-45A8-9C14-A19FD9C49625}"/>
                </a:ext>
              </a:extLst>
            </p:cNvPr>
            <p:cNvSpPr txBox="1"/>
            <p:nvPr/>
          </p:nvSpPr>
          <p:spPr>
            <a:xfrm>
              <a:off x="3125499" y="54819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xmlns="" id="{C1F401AE-F057-4E7E-9DFD-F27A17295E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4216" y="5791200"/>
              <a:ext cx="140866" cy="9310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C0050405-7A18-46A3-B933-42FAC976147A}"/>
                </a:ext>
              </a:extLst>
            </p:cNvPr>
            <p:cNvSpPr txBox="1"/>
            <p:nvPr/>
          </p:nvSpPr>
          <p:spPr>
            <a:xfrm>
              <a:off x="4169080" y="56376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xmlns="" id="{2C7266CA-9043-414F-9BF5-82B60F9E768A}"/>
                </a:ext>
              </a:extLst>
            </p:cNvPr>
            <p:cNvCxnSpPr>
              <a:cxnSpLocks/>
            </p:cNvCxnSpPr>
            <p:nvPr/>
          </p:nvCxnSpPr>
          <p:spPr>
            <a:xfrm>
              <a:off x="2702835" y="5120062"/>
              <a:ext cx="210470" cy="2555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56BED678-4CB8-43C1-BD89-A71B38F8E42C}"/>
                </a:ext>
              </a:extLst>
            </p:cNvPr>
            <p:cNvCxnSpPr>
              <a:cxnSpLocks/>
            </p:cNvCxnSpPr>
            <p:nvPr/>
          </p:nvCxnSpPr>
          <p:spPr>
            <a:xfrm>
              <a:off x="2712258" y="5054034"/>
              <a:ext cx="202125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xmlns="" id="{9C3CAAB0-B5B2-4A53-A467-23C8ECE9C46A}"/>
                </a:ext>
              </a:extLst>
            </p:cNvPr>
            <p:cNvCxnSpPr/>
            <p:nvPr/>
          </p:nvCxnSpPr>
          <p:spPr>
            <a:xfrm>
              <a:off x="4292987" y="6225501"/>
              <a:ext cx="1476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504CBE0-134B-4082-BB0F-2388D208908F}"/>
                </a:ext>
              </a:extLst>
            </p:cNvPr>
            <p:cNvSpPr txBox="1"/>
            <p:nvPr/>
          </p:nvSpPr>
          <p:spPr>
            <a:xfrm>
              <a:off x="2327987" y="5918201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FE3C84-F770-4FA3-A85C-8A94A2412F75}"/>
              </a:ext>
            </a:extLst>
          </p:cNvPr>
          <p:cNvGrpSpPr/>
          <p:nvPr/>
        </p:nvGrpSpPr>
        <p:grpSpPr>
          <a:xfrm>
            <a:off x="0" y="3612810"/>
            <a:ext cx="2203200" cy="2706231"/>
            <a:chOff x="0" y="3612810"/>
            <a:chExt cx="2203200" cy="2706231"/>
          </a:xfrm>
        </p:grpSpPr>
        <p:pic>
          <p:nvPicPr>
            <p:cNvPr id="11" name="Picture 10" descr="A close up of a mans face&#10;&#10;Description automatically generated">
              <a:extLst>
                <a:ext uri="{FF2B5EF4-FFF2-40B4-BE49-F238E27FC236}">
                  <a16:creationId xmlns:a16="http://schemas.microsoft.com/office/drawing/2014/main" xmlns="" id="{E3BEA121-FC4E-4031-8639-182B86D68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25"/>
            <a:stretch/>
          </p:blipFill>
          <p:spPr>
            <a:xfrm>
              <a:off x="0" y="3612810"/>
              <a:ext cx="2203200" cy="2705501"/>
            </a:xfrm>
            <a:prstGeom prst="rect">
              <a:avLst/>
            </a:prstGeom>
          </p:spPr>
        </p:pic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8D66D591-29E0-42CB-B307-3A4854B12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6047" y="4642834"/>
              <a:ext cx="242309" cy="637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835727EB-CA28-4BAB-8E10-1E9BCE73A016}"/>
                </a:ext>
              </a:extLst>
            </p:cNvPr>
            <p:cNvSpPr txBox="1"/>
            <p:nvPr/>
          </p:nvSpPr>
          <p:spPr>
            <a:xfrm>
              <a:off x="1355156" y="4592472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2*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xmlns="" id="{C5C32E6E-D40B-486A-8F91-5840A0F75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7498" y="5643569"/>
              <a:ext cx="203472" cy="546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8CDEAE6B-D94F-4684-A8E2-40625854E0E9}"/>
                </a:ext>
              </a:extLst>
            </p:cNvPr>
            <p:cNvSpPr txBox="1"/>
            <p:nvPr/>
          </p:nvSpPr>
          <p:spPr>
            <a:xfrm>
              <a:off x="1242973" y="5588392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2*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xmlns="" id="{6644F688-2C2A-40F7-8229-25A600BF5B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400" y="4959312"/>
              <a:ext cx="60135" cy="31585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xmlns="" id="{FD594691-C9C2-4758-BE15-A044569CE542}"/>
                </a:ext>
              </a:extLst>
            </p:cNvPr>
            <p:cNvCxnSpPr>
              <a:cxnSpLocks/>
            </p:cNvCxnSpPr>
            <p:nvPr/>
          </p:nvCxnSpPr>
          <p:spPr>
            <a:xfrm>
              <a:off x="583585" y="4960412"/>
              <a:ext cx="114594" cy="53937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xmlns="" id="{C0696E24-90F4-4371-860D-436EDE19B03A}"/>
                </a:ext>
              </a:extLst>
            </p:cNvPr>
            <p:cNvCxnSpPr>
              <a:cxnSpLocks/>
            </p:cNvCxnSpPr>
            <p:nvPr/>
          </p:nvCxnSpPr>
          <p:spPr>
            <a:xfrm>
              <a:off x="640882" y="4913633"/>
              <a:ext cx="227176" cy="786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2F765214-381F-4CB4-A947-C310A8674FE3}"/>
                </a:ext>
              </a:extLst>
            </p:cNvPr>
            <p:cNvSpPr txBox="1"/>
            <p:nvPr/>
          </p:nvSpPr>
          <p:spPr>
            <a:xfrm>
              <a:off x="454973" y="47363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xmlns="" id="{556379E5-A91D-49B8-B214-8C53806D9211}"/>
                </a:ext>
              </a:extLst>
            </p:cNvPr>
            <p:cNvCxnSpPr/>
            <p:nvPr/>
          </p:nvCxnSpPr>
          <p:spPr>
            <a:xfrm>
              <a:off x="2048337" y="6228676"/>
              <a:ext cx="61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C0F97A44-ADDC-4C26-B9E8-F4B593E0F65A}"/>
                </a:ext>
              </a:extLst>
            </p:cNvPr>
            <p:cNvSpPr txBox="1"/>
            <p:nvPr/>
          </p:nvSpPr>
          <p:spPr>
            <a:xfrm>
              <a:off x="0" y="5918931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F1ECA8-AF26-4047-8DCE-80CB19FAC01A}"/>
              </a:ext>
            </a:extLst>
          </p:cNvPr>
          <p:cNvGrpSpPr/>
          <p:nvPr/>
        </p:nvGrpSpPr>
        <p:grpSpPr>
          <a:xfrm>
            <a:off x="1816787" y="1"/>
            <a:ext cx="2025339" cy="3491139"/>
            <a:chOff x="1816787" y="1"/>
            <a:chExt cx="2025339" cy="34911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BFA5419-A2B6-4C17-9740-12EC9EA43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847" t="26781" r="36961" b="25493"/>
            <a:stretch/>
          </p:blipFill>
          <p:spPr>
            <a:xfrm>
              <a:off x="1816787" y="1"/>
              <a:ext cx="2025339" cy="349069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DD3CADF-73B8-42FA-A5A3-E1D9648FC6ED}"/>
                </a:ext>
              </a:extLst>
            </p:cNvPr>
            <p:cNvSpPr txBox="1"/>
            <p:nvPr/>
          </p:nvSpPr>
          <p:spPr>
            <a:xfrm>
              <a:off x="3144576" y="22255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08679BF-C7E2-474E-B403-6F21A6467A85}"/>
                </a:ext>
              </a:extLst>
            </p:cNvPr>
            <p:cNvSpPr txBox="1"/>
            <p:nvPr/>
          </p:nvSpPr>
          <p:spPr>
            <a:xfrm>
              <a:off x="2753574" y="16677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A53ADF50-1E08-4D8F-BC5E-00D3A4E2EB9F}"/>
                </a:ext>
              </a:extLst>
            </p:cNvPr>
            <p:cNvSpPr txBox="1"/>
            <p:nvPr/>
          </p:nvSpPr>
          <p:spPr>
            <a:xfrm>
              <a:off x="2684337" y="11422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6EA7D42E-D6A3-41B1-986F-85CAE010357B}"/>
                </a:ext>
              </a:extLst>
            </p:cNvPr>
            <p:cNvSpPr txBox="1"/>
            <p:nvPr/>
          </p:nvSpPr>
          <p:spPr>
            <a:xfrm>
              <a:off x="3472859" y="12378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9E8FBDDC-AAF9-4FAC-8C10-D5D2E398440F}"/>
                </a:ext>
              </a:extLst>
            </p:cNvPr>
            <p:cNvSpPr txBox="1"/>
            <p:nvPr/>
          </p:nvSpPr>
          <p:spPr>
            <a:xfrm>
              <a:off x="2788401" y="30959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B4A33086-B18D-4151-B3BC-D99BCF23D866}"/>
                </a:ext>
              </a:extLst>
            </p:cNvPr>
            <p:cNvSpPr txBox="1"/>
            <p:nvPr/>
          </p:nvSpPr>
          <p:spPr>
            <a:xfrm>
              <a:off x="2490360" y="27597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87B3AEF3-5CD1-4C36-B888-F93082E54780}"/>
                </a:ext>
              </a:extLst>
            </p:cNvPr>
            <p:cNvSpPr txBox="1"/>
            <p:nvPr/>
          </p:nvSpPr>
          <p:spPr>
            <a:xfrm>
              <a:off x="1816787" y="3244919"/>
              <a:ext cx="761747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Transverse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2A9DECAE-CC20-4477-8E0B-BE5C840C3F48}"/>
                </a:ext>
              </a:extLst>
            </p:cNvPr>
            <p:cNvSpPr txBox="1"/>
            <p:nvPr/>
          </p:nvSpPr>
          <p:spPr>
            <a:xfrm>
              <a:off x="2014860" y="16602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DC1435D1-B286-4E78-AF61-962D3D6CDC78}"/>
                </a:ext>
              </a:extLst>
            </p:cNvPr>
            <p:cNvSpPr txBox="1"/>
            <p:nvPr/>
          </p:nvSpPr>
          <p:spPr>
            <a:xfrm>
              <a:off x="3492288" y="16602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xmlns="" id="{1C3E86CC-8A6C-40B1-894A-65B9464A292F}"/>
                </a:ext>
              </a:extLst>
            </p:cNvPr>
            <p:cNvCxnSpPr/>
            <p:nvPr/>
          </p:nvCxnSpPr>
          <p:spPr>
            <a:xfrm>
              <a:off x="2620649" y="3416609"/>
              <a:ext cx="11772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B3E88F49-633B-44F1-A90F-634D7DED6742}"/>
                </a:ext>
              </a:extLst>
            </p:cNvPr>
            <p:cNvSpPr txBox="1"/>
            <p:nvPr/>
          </p:nvSpPr>
          <p:spPr>
            <a:xfrm>
              <a:off x="2309557" y="22990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72B78A0F-E100-4C7A-B022-9C8AA8C267BE}"/>
                </a:ext>
              </a:extLst>
            </p:cNvPr>
            <p:cNvSpPr txBox="1"/>
            <p:nvPr/>
          </p:nvSpPr>
          <p:spPr>
            <a:xfrm>
              <a:off x="3032824" y="6580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763EB454-49FE-4FB2-A5B8-3D2D347F6CE6}"/>
                </a:ext>
              </a:extLst>
            </p:cNvPr>
            <p:cNvSpPr txBox="1"/>
            <p:nvPr/>
          </p:nvSpPr>
          <p:spPr>
            <a:xfrm>
              <a:off x="2080943" y="9399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F423B36E-9956-420D-8372-F3E4B309422C}"/>
                </a:ext>
              </a:extLst>
            </p:cNvPr>
            <p:cNvSpPr txBox="1"/>
            <p:nvPr/>
          </p:nvSpPr>
          <p:spPr>
            <a:xfrm>
              <a:off x="2535234" y="19397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F89715CD-9C64-4428-949B-E3E93BA7F4DE}"/>
              </a:ext>
            </a:extLst>
          </p:cNvPr>
          <p:cNvSpPr txBox="1"/>
          <p:nvPr/>
        </p:nvSpPr>
        <p:spPr>
          <a:xfrm>
            <a:off x="4089892" y="3368831"/>
            <a:ext cx="684803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553218-6E46-4FFF-A167-FC88FF32259E}"/>
              </a:ext>
            </a:extLst>
          </p:cNvPr>
          <p:cNvGrpSpPr/>
          <p:nvPr/>
        </p:nvGrpSpPr>
        <p:grpSpPr>
          <a:xfrm>
            <a:off x="0" y="-729"/>
            <a:ext cx="1695123" cy="3491869"/>
            <a:chOff x="0" y="-729"/>
            <a:chExt cx="1695123" cy="3491869"/>
          </a:xfrm>
        </p:grpSpPr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454AF09F-38C3-41FE-984A-256021E63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3" t="11555" r="37863" b="21692"/>
            <a:stretch/>
          </p:blipFill>
          <p:spPr>
            <a:xfrm>
              <a:off x="1160" y="-729"/>
              <a:ext cx="1693963" cy="3490691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0B2A6930-F8A2-46D2-9848-8FBDAF6434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26" y="695542"/>
              <a:ext cx="21456" cy="2542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572B7042-0617-42EF-9482-00D0478BFD92}"/>
                </a:ext>
              </a:extLst>
            </p:cNvPr>
            <p:cNvCxnSpPr>
              <a:cxnSpLocks/>
            </p:cNvCxnSpPr>
            <p:nvPr/>
          </p:nvCxnSpPr>
          <p:spPr>
            <a:xfrm>
              <a:off x="395859" y="695542"/>
              <a:ext cx="274524" cy="22192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B38E1D6-F64C-4C0A-944A-305D5109482B}"/>
                </a:ext>
              </a:extLst>
            </p:cNvPr>
            <p:cNvSpPr txBox="1"/>
            <p:nvPr/>
          </p:nvSpPr>
          <p:spPr>
            <a:xfrm>
              <a:off x="229388" y="14391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D8491B43-9CA7-4993-832C-4E975DAA90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86" y="1265965"/>
              <a:ext cx="151992" cy="24047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6285370-1CAA-4F24-934F-35CC940FCDD8}"/>
                </a:ext>
              </a:extLst>
            </p:cNvPr>
            <p:cNvSpPr txBox="1"/>
            <p:nvPr/>
          </p:nvSpPr>
          <p:spPr>
            <a:xfrm>
              <a:off x="266788" y="4827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86A30CCF-AC7E-496D-BA90-5CB2946413FA}"/>
                </a:ext>
              </a:extLst>
            </p:cNvPr>
            <p:cNvSpPr txBox="1"/>
            <p:nvPr/>
          </p:nvSpPr>
          <p:spPr>
            <a:xfrm>
              <a:off x="0" y="3244919"/>
              <a:ext cx="761747" cy="2462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Transverse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AD4AA65C-BEF6-4729-9743-CFCD55E2F100}"/>
                </a:ext>
              </a:extLst>
            </p:cNvPr>
            <p:cNvSpPr txBox="1"/>
            <p:nvPr/>
          </p:nvSpPr>
          <p:spPr>
            <a:xfrm>
              <a:off x="979759" y="20870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23297D7F-62F2-4040-B4CA-7EA8827179AC}"/>
                </a:ext>
              </a:extLst>
            </p:cNvPr>
            <p:cNvSpPr txBox="1"/>
            <p:nvPr/>
          </p:nvSpPr>
          <p:spPr>
            <a:xfrm>
              <a:off x="1104332" y="6580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xmlns="" id="{5B927DE1-C70B-44DE-A74A-A174C4B44E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888" y="2332008"/>
              <a:ext cx="418170" cy="25667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xmlns="" id="{4FF4C709-35C0-4D6E-8C8D-9C1B3DB509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2333495"/>
              <a:ext cx="47407" cy="24251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xmlns="" id="{FB8294B5-5571-411B-8DC5-51319E3CEC26}"/>
                </a:ext>
              </a:extLst>
            </p:cNvPr>
            <p:cNvCxnSpPr>
              <a:cxnSpLocks/>
            </p:cNvCxnSpPr>
            <p:nvPr/>
          </p:nvCxnSpPr>
          <p:spPr>
            <a:xfrm>
              <a:off x="660635" y="2333495"/>
              <a:ext cx="309130" cy="2246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C8332FAE-65B4-4F96-88FD-066C9337DE82}"/>
                </a:ext>
              </a:extLst>
            </p:cNvPr>
            <p:cNvSpPr txBox="1"/>
            <p:nvPr/>
          </p:nvSpPr>
          <p:spPr>
            <a:xfrm>
              <a:off x="525400" y="21150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xmlns="" id="{E504874F-42ED-4F4B-B6B5-710AA3CAE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057" y="1256536"/>
              <a:ext cx="140009" cy="2499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xmlns="" id="{91BE1501-48F9-4CF8-9767-1D4C9CE98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561" y="1312912"/>
              <a:ext cx="301855" cy="9447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xmlns="" id="{B4C59AB0-AD60-468A-8597-5705A04D3A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368" y="1107245"/>
              <a:ext cx="29082" cy="30013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xmlns="" id="{33410ACC-60C1-4365-831A-1D0783981FA4}"/>
                </a:ext>
              </a:extLst>
            </p:cNvPr>
            <p:cNvSpPr txBox="1"/>
            <p:nvPr/>
          </p:nvSpPr>
          <p:spPr>
            <a:xfrm>
              <a:off x="1040438" y="13316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xmlns="" id="{E005812A-300F-4C1A-BE56-D111A7E31A9A}"/>
                </a:ext>
              </a:extLst>
            </p:cNvPr>
            <p:cNvCxnSpPr/>
            <p:nvPr/>
          </p:nvCxnSpPr>
          <p:spPr>
            <a:xfrm>
              <a:off x="1317123" y="3394220"/>
              <a:ext cx="28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CC95C817-A8B7-40E7-8B57-B47BD74D3E4F}"/>
                </a:ext>
              </a:extLst>
            </p:cNvPr>
            <p:cNvSpPr txBox="1"/>
            <p:nvPr/>
          </p:nvSpPr>
          <p:spPr>
            <a:xfrm>
              <a:off x="969765" y="30436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xmlns="" id="{51487433-0E9F-45AA-A0CD-008D26B1C54B}"/>
                </a:ext>
              </a:extLst>
            </p:cNvPr>
            <p:cNvSpPr txBox="1"/>
            <p:nvPr/>
          </p:nvSpPr>
          <p:spPr>
            <a:xfrm>
              <a:off x="690252" y="6212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xmlns="" id="{F1B4D25C-3BB9-4CC8-BD4B-D0F930BC9C9F}"/>
                </a:ext>
              </a:extLst>
            </p:cNvPr>
            <p:cNvSpPr txBox="1"/>
            <p:nvPr/>
          </p:nvSpPr>
          <p:spPr>
            <a:xfrm>
              <a:off x="1234284" y="18671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xmlns="" id="{90C0600A-C0B5-4CC1-83F1-A2BC3C116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640" y="699638"/>
              <a:ext cx="286042" cy="26238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xmlns="" id="{5F655416-B632-4EDF-B6CA-D1C9F6BF439A}"/>
              </a:ext>
            </a:extLst>
          </p:cNvPr>
          <p:cNvSpPr/>
          <p:nvPr/>
        </p:nvSpPr>
        <p:spPr>
          <a:xfrm>
            <a:off x="3981422" y="1330039"/>
            <a:ext cx="2735621" cy="17556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Tracheid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Rays</a:t>
            </a:r>
          </a:p>
          <a:p>
            <a:pPr>
              <a:lnSpc>
                <a:spcPct val="120000"/>
              </a:lnSpc>
            </a:pPr>
            <a:r>
              <a:rPr lang="en-US" sz="1300" dirty="0">
                <a:latin typeface="+mj-lt"/>
                <a:cs typeface="Times New Roman"/>
              </a:rPr>
              <a:t>2*.   Rays, glancing section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300" dirty="0">
                <a:latin typeface="+mj-lt"/>
                <a:cs typeface="Times New Roman"/>
              </a:rPr>
              <a:t>Xylem vessel element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300" dirty="0">
                <a:latin typeface="+mj-lt"/>
                <a:cs typeface="Times New Roman"/>
              </a:rPr>
              <a:t>Annular ring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300" dirty="0">
                <a:cs typeface="Times New Roman"/>
              </a:rPr>
              <a:t>Annular/spiral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300" dirty="0">
                <a:cs typeface="Times New Roman"/>
              </a:rPr>
              <a:t>Reticulate 2° wall thickening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1FFD18F4-1302-4360-9F47-669B7D1D1559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4</a:t>
            </a:r>
          </a:p>
        </p:txBody>
      </p:sp>
    </p:spTree>
    <p:extLst>
      <p:ext uri="{BB962C8B-B14F-4D97-AF65-F5344CB8AC3E}">
        <p14:creationId xmlns:p14="http://schemas.microsoft.com/office/powerpoint/2010/main" val="2730729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06520" y="1107001"/>
            <a:ext cx="2353145" cy="188481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Tracheid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Rays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+mj-lt"/>
                <a:cs typeface="Times New Roman"/>
              </a:rPr>
              <a:t>2*.   Rays, glancing section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latin typeface="+mj-lt"/>
                <a:cs typeface="Times New Roman"/>
              </a:rPr>
              <a:t>Annular ring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latin typeface="+mj-lt"/>
                <a:cs typeface="Times New Roman"/>
              </a:rPr>
              <a:t>Resin duct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latin typeface="+mj-lt"/>
                <a:cs typeface="Times New Roman"/>
              </a:rPr>
              <a:t>Pitted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latin typeface="+mj-lt"/>
                <a:cs typeface="Times New Roman"/>
              </a:rPr>
              <a:t>Cell wall pit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134968" y="279130"/>
            <a:ext cx="2687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Gymnosperm Wood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Pinus</a:t>
            </a:r>
            <a:r>
              <a:rPr lang="en-US" dirty="0">
                <a:latin typeface="+mj-lt"/>
                <a:cs typeface="Times New Roman"/>
              </a:rPr>
              <a:t> (Pine)</a:t>
            </a:r>
            <a:endParaRPr lang="en-US" i="1" dirty="0">
              <a:latin typeface="+mj-lt"/>
              <a:cs typeface="Times New Roman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A53140BE-C526-423D-82DA-0CE04ACAB49A}"/>
              </a:ext>
            </a:extLst>
          </p:cNvPr>
          <p:cNvGrpSpPr/>
          <p:nvPr/>
        </p:nvGrpSpPr>
        <p:grpSpPr>
          <a:xfrm>
            <a:off x="5019085" y="3382452"/>
            <a:ext cx="1784915" cy="184723"/>
            <a:chOff x="4724400" y="4218920"/>
            <a:chExt cx="1784915" cy="18472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E697DCDF-FDD0-4764-B453-1C2DE24C931E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60A77853-46C1-472E-AE07-25609C55E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0D76EF-C0E4-4A73-B2EE-B9E0A25FF29E}"/>
              </a:ext>
            </a:extLst>
          </p:cNvPr>
          <p:cNvGrpSpPr/>
          <p:nvPr/>
        </p:nvGrpSpPr>
        <p:grpSpPr>
          <a:xfrm>
            <a:off x="0" y="0"/>
            <a:ext cx="1925898" cy="3491956"/>
            <a:chOff x="0" y="0"/>
            <a:chExt cx="1925898" cy="3491956"/>
          </a:xfrm>
        </p:grpSpPr>
        <p:pic>
          <p:nvPicPr>
            <p:cNvPr id="8" name="Picture 7" descr="A close up of a gate&#10;&#10;Description automatically generated">
              <a:extLst>
                <a:ext uri="{FF2B5EF4-FFF2-40B4-BE49-F238E27FC236}">
                  <a16:creationId xmlns:a16="http://schemas.microsoft.com/office/drawing/2014/main" xmlns="" id="{3DE15ED9-F71C-46C3-AD26-7D7606184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3" r="27802"/>
            <a:stretch/>
          </p:blipFill>
          <p:spPr>
            <a:xfrm>
              <a:off x="0" y="0"/>
              <a:ext cx="1925898" cy="349195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06E6997-7373-424C-BA9D-68DA28083795}"/>
                </a:ext>
              </a:extLst>
            </p:cNvPr>
            <p:cNvSpPr txBox="1"/>
            <p:nvPr/>
          </p:nvSpPr>
          <p:spPr>
            <a:xfrm>
              <a:off x="1533842" y="5307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7E9EC13C-D48F-42AD-8338-0751BD46E1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530" y="1227531"/>
              <a:ext cx="301920" cy="18354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9A349F63-0A03-458F-A358-7EF9AF37FD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3269" y="1512647"/>
              <a:ext cx="295181" cy="16508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EF3F941-8950-4502-92E0-3B1F628C9721}"/>
                </a:ext>
              </a:extLst>
            </p:cNvPr>
            <p:cNvSpPr txBox="1"/>
            <p:nvPr/>
          </p:nvSpPr>
          <p:spPr>
            <a:xfrm>
              <a:off x="1132395" y="13260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740BE9C6-5724-4528-9B3E-63D6688BD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318" y="1999734"/>
              <a:ext cx="144405" cy="20710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B642C4ED-5537-44B1-A4F2-DCBD958DBD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9378" y="2001398"/>
              <a:ext cx="144940" cy="20543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7B79BA39-BBF2-4E3A-A7A2-CE613C6F2158}"/>
                </a:ext>
              </a:extLst>
            </p:cNvPr>
            <p:cNvSpPr txBox="1"/>
            <p:nvPr/>
          </p:nvSpPr>
          <p:spPr>
            <a:xfrm>
              <a:off x="1298671" y="2144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65D1831C-E88B-4FA1-BFCD-8112AECED717}"/>
                </a:ext>
              </a:extLst>
            </p:cNvPr>
            <p:cNvSpPr txBox="1"/>
            <p:nvPr/>
          </p:nvSpPr>
          <p:spPr>
            <a:xfrm>
              <a:off x="0" y="3245734"/>
              <a:ext cx="750526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Transverse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7D66481-048A-4C1A-B40F-9A7321761A95}"/>
                </a:ext>
              </a:extLst>
            </p:cNvPr>
            <p:cNvSpPr txBox="1"/>
            <p:nvPr/>
          </p:nvSpPr>
          <p:spPr>
            <a:xfrm>
              <a:off x="650055" y="5580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15" name="Right Brace 114">
              <a:extLst>
                <a:ext uri="{FF2B5EF4-FFF2-40B4-BE49-F238E27FC236}">
                  <a16:creationId xmlns:a16="http://schemas.microsoft.com/office/drawing/2014/main" xmlns="" id="{B27BBD91-9044-47E5-80D9-756BB70A09D0}"/>
                </a:ext>
              </a:extLst>
            </p:cNvPr>
            <p:cNvSpPr/>
            <p:nvPr/>
          </p:nvSpPr>
          <p:spPr>
            <a:xfrm>
              <a:off x="524873" y="470704"/>
              <a:ext cx="180000" cy="47257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777525C9-C6F2-4F48-84BA-96987B0988C1}"/>
                </a:ext>
              </a:extLst>
            </p:cNvPr>
            <p:cNvSpPr txBox="1"/>
            <p:nvPr/>
          </p:nvSpPr>
          <p:spPr>
            <a:xfrm>
              <a:off x="1454190" y="287511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20" name="Right Brace 119">
              <a:extLst>
                <a:ext uri="{FF2B5EF4-FFF2-40B4-BE49-F238E27FC236}">
                  <a16:creationId xmlns:a16="http://schemas.microsoft.com/office/drawing/2014/main" xmlns="" id="{07600876-F03F-4719-AF17-BD0036473EE6}"/>
                </a:ext>
              </a:extLst>
            </p:cNvPr>
            <p:cNvSpPr/>
            <p:nvPr/>
          </p:nvSpPr>
          <p:spPr>
            <a:xfrm>
              <a:off x="1318479" y="2698502"/>
              <a:ext cx="180000" cy="63021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xmlns="" id="{BCBF1A94-0FC9-4D66-AB56-A8F780E272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9821" y="2759067"/>
              <a:ext cx="322745" cy="1677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33A9819D-0874-4049-AB19-C33DDEF289E8}"/>
                </a:ext>
              </a:extLst>
            </p:cNvPr>
            <p:cNvSpPr txBox="1"/>
            <p:nvPr/>
          </p:nvSpPr>
          <p:spPr>
            <a:xfrm>
              <a:off x="449778" y="26448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xmlns="" id="{2CD69F5A-8C0E-43D4-ABF6-F2BB5DD0F2D4}"/>
                </a:ext>
              </a:extLst>
            </p:cNvPr>
            <p:cNvCxnSpPr/>
            <p:nvPr/>
          </p:nvCxnSpPr>
          <p:spPr>
            <a:xfrm>
              <a:off x="1682739" y="3388802"/>
              <a:ext cx="151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95FE30-C0B7-4C13-BA53-A892CFE99794}"/>
              </a:ext>
            </a:extLst>
          </p:cNvPr>
          <p:cNvGrpSpPr/>
          <p:nvPr/>
        </p:nvGrpSpPr>
        <p:grpSpPr>
          <a:xfrm>
            <a:off x="2055665" y="1"/>
            <a:ext cx="2042923" cy="1836304"/>
            <a:chOff x="2055665" y="1"/>
            <a:chExt cx="2042923" cy="1836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DC68C2D-C8B1-4E2B-823B-65C159C4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"/>
                      </a14:imgEffect>
                    </a14:imgLayer>
                  </a14:imgProps>
                </a:ext>
              </a:extLst>
            </a:blip>
            <a:srcRect l="41334" t="25022" r="16096" b="31825"/>
            <a:stretch/>
          </p:blipFill>
          <p:spPr>
            <a:xfrm>
              <a:off x="2057767" y="1"/>
              <a:ext cx="2040821" cy="18363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21792D3-CF11-4431-B9CB-5BA011AEFA7D}"/>
                </a:ext>
              </a:extLst>
            </p:cNvPr>
            <p:cNvSpPr txBox="1"/>
            <p:nvPr/>
          </p:nvSpPr>
          <p:spPr>
            <a:xfrm>
              <a:off x="3435436" y="7277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109F888A-DFD6-445E-B5ED-AA17745769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99105" y="342094"/>
              <a:ext cx="299123" cy="389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0CC951DD-91BD-4928-BFE8-8E226EFE8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9599" y="152572"/>
              <a:ext cx="213868" cy="18860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7E7E2B2D-0706-462C-A363-3F220F2787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7334" y="1123727"/>
              <a:ext cx="242531" cy="18789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06F1CAE-ED87-4270-8254-2EE036EDF53F}"/>
                </a:ext>
              </a:extLst>
            </p:cNvPr>
            <p:cNvSpPr txBox="1"/>
            <p:nvPr/>
          </p:nvSpPr>
          <p:spPr>
            <a:xfrm>
              <a:off x="3435436" y="2409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27D6796C-AEBA-48A7-8563-A0FD47B1F0B5}"/>
                </a:ext>
              </a:extLst>
            </p:cNvPr>
            <p:cNvCxnSpPr>
              <a:cxnSpLocks/>
            </p:cNvCxnSpPr>
            <p:nvPr/>
          </p:nvCxnSpPr>
          <p:spPr>
            <a:xfrm>
              <a:off x="2302027" y="442401"/>
              <a:ext cx="301270" cy="9612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1464781F-6DC5-443A-9B0F-26337CE9C8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246" y="126237"/>
              <a:ext cx="302619" cy="31616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01175CC5-1436-408F-9C47-8354E6A6D610}"/>
                </a:ext>
              </a:extLst>
            </p:cNvPr>
            <p:cNvSpPr txBox="1"/>
            <p:nvPr/>
          </p:nvSpPr>
          <p:spPr>
            <a:xfrm>
              <a:off x="2111536" y="311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0A28D0D9-DE1D-47F4-98F0-FAB4F6E592D7}"/>
                </a:ext>
              </a:extLst>
            </p:cNvPr>
            <p:cNvSpPr txBox="1"/>
            <p:nvPr/>
          </p:nvSpPr>
          <p:spPr>
            <a:xfrm>
              <a:off x="2055665" y="1589872"/>
              <a:ext cx="750526" cy="24622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Transverse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89583DAC-282B-44C4-A6AF-291692E1CE0A}"/>
                </a:ext>
              </a:extLst>
            </p:cNvPr>
            <p:cNvSpPr txBox="1"/>
            <p:nvPr/>
          </p:nvSpPr>
          <p:spPr>
            <a:xfrm>
              <a:off x="2793027" y="8077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26" name="Right Brace 125">
              <a:extLst>
                <a:ext uri="{FF2B5EF4-FFF2-40B4-BE49-F238E27FC236}">
                  <a16:creationId xmlns:a16="http://schemas.microsoft.com/office/drawing/2014/main" xmlns="" id="{30B877EA-3E5F-4B51-9FE0-61E27B2DEA41}"/>
                </a:ext>
              </a:extLst>
            </p:cNvPr>
            <p:cNvSpPr/>
            <p:nvPr/>
          </p:nvSpPr>
          <p:spPr>
            <a:xfrm rot="10800000">
              <a:off x="2999060" y="286706"/>
              <a:ext cx="180000" cy="132730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4511A8B2-1513-4CCB-9B93-8911AB393560}"/>
                </a:ext>
              </a:extLst>
            </p:cNvPr>
            <p:cNvSpPr txBox="1"/>
            <p:nvPr/>
          </p:nvSpPr>
          <p:spPr>
            <a:xfrm>
              <a:off x="2541248" y="11983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xmlns="" id="{C9C6C7E9-20E3-4B65-B4E6-3BCA6CEF9DFB}"/>
                </a:ext>
              </a:extLst>
            </p:cNvPr>
            <p:cNvCxnSpPr/>
            <p:nvPr/>
          </p:nvCxnSpPr>
          <p:spPr>
            <a:xfrm>
              <a:off x="3683185" y="1739628"/>
              <a:ext cx="32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06A228-4756-4836-BB3E-40422928687E}"/>
              </a:ext>
            </a:extLst>
          </p:cNvPr>
          <p:cNvGrpSpPr/>
          <p:nvPr/>
        </p:nvGrpSpPr>
        <p:grpSpPr>
          <a:xfrm>
            <a:off x="2059807" y="1963583"/>
            <a:ext cx="2046848" cy="1528373"/>
            <a:chOff x="2059807" y="1963583"/>
            <a:chExt cx="2046848" cy="1528373"/>
          </a:xfrm>
        </p:grpSpPr>
        <p:pic>
          <p:nvPicPr>
            <p:cNvPr id="5" name="Picture 4" descr="A picture containing indoor, computer, light, keyboard&#10;&#10;Description automatically generated">
              <a:extLst>
                <a:ext uri="{FF2B5EF4-FFF2-40B4-BE49-F238E27FC236}">
                  <a16:creationId xmlns:a16="http://schemas.microsoft.com/office/drawing/2014/main" xmlns="" id="{9374B4FF-91E3-49DA-9395-1ED84C676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1" t="6411" r="8094" b="11254"/>
            <a:stretch/>
          </p:blipFill>
          <p:spPr>
            <a:xfrm>
              <a:off x="2060725" y="1963583"/>
              <a:ext cx="2045930" cy="1528373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27483C1-6997-4293-A75C-6ABDC3CE2AAE}"/>
                </a:ext>
              </a:extLst>
            </p:cNvPr>
            <p:cNvSpPr txBox="1"/>
            <p:nvPr/>
          </p:nvSpPr>
          <p:spPr>
            <a:xfrm>
              <a:off x="3629599" y="25746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27C097C9-40C0-48B2-8160-73080AC0833D}"/>
                </a:ext>
              </a:extLst>
            </p:cNvPr>
            <p:cNvSpPr txBox="1"/>
            <p:nvPr/>
          </p:nvSpPr>
          <p:spPr>
            <a:xfrm>
              <a:off x="2268595" y="2304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BB3C8095-0081-4E81-90A2-FC3AD1B6C375}"/>
                </a:ext>
              </a:extLst>
            </p:cNvPr>
            <p:cNvSpPr txBox="1"/>
            <p:nvPr/>
          </p:nvSpPr>
          <p:spPr>
            <a:xfrm>
              <a:off x="2981618" y="23816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484B71E3-3565-460F-AD55-28C7C08DAA6D}"/>
                </a:ext>
              </a:extLst>
            </p:cNvPr>
            <p:cNvSpPr txBox="1"/>
            <p:nvPr/>
          </p:nvSpPr>
          <p:spPr>
            <a:xfrm>
              <a:off x="2059807" y="3245735"/>
              <a:ext cx="750526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Transverse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0D9B5009-2C88-4832-9CAC-DAA9549D4EF4}"/>
                </a:ext>
              </a:extLst>
            </p:cNvPr>
            <p:cNvSpPr txBox="1"/>
            <p:nvPr/>
          </p:nvSpPr>
          <p:spPr>
            <a:xfrm>
              <a:off x="2702318" y="23961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7F53E418-86FE-49CA-8D8C-20121733F085}"/>
                </a:ext>
              </a:extLst>
            </p:cNvPr>
            <p:cNvSpPr txBox="1"/>
            <p:nvPr/>
          </p:nvSpPr>
          <p:spPr>
            <a:xfrm>
              <a:off x="3349614" y="22786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201D58FA-BC49-42FF-A65A-36A1E36B0A96}"/>
                </a:ext>
              </a:extLst>
            </p:cNvPr>
            <p:cNvSpPr txBox="1"/>
            <p:nvPr/>
          </p:nvSpPr>
          <p:spPr>
            <a:xfrm>
              <a:off x="3366621" y="29422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9B16A357-C616-4DBD-A440-0CC7DBC43248}"/>
                </a:ext>
              </a:extLst>
            </p:cNvPr>
            <p:cNvSpPr txBox="1"/>
            <p:nvPr/>
          </p:nvSpPr>
          <p:spPr>
            <a:xfrm>
              <a:off x="3016477" y="29267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xmlns="" id="{1AACBFFE-C272-403E-AAE8-E68B4EBC3C84}"/>
                </a:ext>
              </a:extLst>
            </p:cNvPr>
            <p:cNvCxnSpPr/>
            <p:nvPr/>
          </p:nvCxnSpPr>
          <p:spPr>
            <a:xfrm>
              <a:off x="3186500" y="3388802"/>
              <a:ext cx="82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99F4036-A5BA-408D-8E1C-D0C4787525B8}"/>
              </a:ext>
            </a:extLst>
          </p:cNvPr>
          <p:cNvGrpSpPr/>
          <p:nvPr/>
        </p:nvGrpSpPr>
        <p:grpSpPr>
          <a:xfrm>
            <a:off x="4654597" y="3622403"/>
            <a:ext cx="2203403" cy="2834647"/>
            <a:chOff x="4654597" y="3622403"/>
            <a:chExt cx="2203403" cy="2834647"/>
          </a:xfrm>
        </p:grpSpPr>
        <p:pic>
          <p:nvPicPr>
            <p:cNvPr id="7" name="Picture 6" descr="A picture containing curtain&#10;&#10;Description automatically generated">
              <a:extLst>
                <a:ext uri="{FF2B5EF4-FFF2-40B4-BE49-F238E27FC236}">
                  <a16:creationId xmlns:a16="http://schemas.microsoft.com/office/drawing/2014/main" xmlns="" id="{E2E0DD27-379C-400E-93E5-8312E804F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2" t="1" r="5553" b="-15"/>
            <a:stretch/>
          </p:blipFill>
          <p:spPr>
            <a:xfrm>
              <a:off x="4655352" y="3622403"/>
              <a:ext cx="2202648" cy="2834647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BE19CDCD-3F82-418F-B788-E3049D3CAB97}"/>
                </a:ext>
              </a:extLst>
            </p:cNvPr>
            <p:cNvSpPr txBox="1"/>
            <p:nvPr/>
          </p:nvSpPr>
          <p:spPr>
            <a:xfrm>
              <a:off x="4879137" y="51638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569B42A3-DC2C-4378-B405-F68E0BF813D5}"/>
                </a:ext>
              </a:extLst>
            </p:cNvPr>
            <p:cNvSpPr txBox="1"/>
            <p:nvPr/>
          </p:nvSpPr>
          <p:spPr>
            <a:xfrm>
              <a:off x="5390323" y="52071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2CDBEF4B-8F90-444F-AA10-BC59A1AB4D89}"/>
                </a:ext>
              </a:extLst>
            </p:cNvPr>
            <p:cNvSpPr txBox="1"/>
            <p:nvPr/>
          </p:nvSpPr>
          <p:spPr>
            <a:xfrm>
              <a:off x="5855269" y="518058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EECE0213-87A3-4251-8985-341A0911518C}"/>
                </a:ext>
              </a:extLst>
            </p:cNvPr>
            <p:cNvSpPr txBox="1"/>
            <p:nvPr/>
          </p:nvSpPr>
          <p:spPr>
            <a:xfrm>
              <a:off x="6301096" y="51450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ABDF7D59-72DD-4AB7-8C2B-727ACB8769F0}"/>
                </a:ext>
              </a:extLst>
            </p:cNvPr>
            <p:cNvSpPr txBox="1"/>
            <p:nvPr/>
          </p:nvSpPr>
          <p:spPr>
            <a:xfrm>
              <a:off x="5900020" y="44028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4427502B-04C3-4FE4-98E2-010503BBC63C}"/>
                </a:ext>
              </a:extLst>
            </p:cNvPr>
            <p:cNvSpPr txBox="1"/>
            <p:nvPr/>
          </p:nvSpPr>
          <p:spPr>
            <a:xfrm>
              <a:off x="4654597" y="6056176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sp>
          <p:nvSpPr>
            <p:cNvPr id="138" name="Right Brace 137">
              <a:extLst>
                <a:ext uri="{FF2B5EF4-FFF2-40B4-BE49-F238E27FC236}">
                  <a16:creationId xmlns:a16="http://schemas.microsoft.com/office/drawing/2014/main" xmlns="" id="{A6E80910-1C4D-40D7-BAE2-C8D3EDA04841}"/>
                </a:ext>
              </a:extLst>
            </p:cNvPr>
            <p:cNvSpPr/>
            <p:nvPr/>
          </p:nvSpPr>
          <p:spPr>
            <a:xfrm>
              <a:off x="5762501" y="3993391"/>
              <a:ext cx="180000" cy="109929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0ADDE898-F64B-495F-BE12-4AA9CB89BA42}"/>
                </a:ext>
              </a:extLst>
            </p:cNvPr>
            <p:cNvSpPr txBox="1"/>
            <p:nvPr/>
          </p:nvSpPr>
          <p:spPr>
            <a:xfrm>
              <a:off x="6206731" y="54950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xmlns="" id="{71468E6D-1F7A-4A0B-B497-A4D1DFC74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1669" y="5720527"/>
              <a:ext cx="279427" cy="11210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xmlns="" id="{C87469B8-E05A-45DA-9127-C9D4980A855D}"/>
                </a:ext>
              </a:extLst>
            </p:cNvPr>
            <p:cNvCxnSpPr>
              <a:cxnSpLocks/>
            </p:cNvCxnSpPr>
            <p:nvPr/>
          </p:nvCxnSpPr>
          <p:spPr>
            <a:xfrm>
              <a:off x="6301096" y="5720527"/>
              <a:ext cx="171655" cy="24669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xmlns="" id="{3C3FCEC3-9C14-4986-9C9E-C9953A4C28EF}"/>
                </a:ext>
              </a:extLst>
            </p:cNvPr>
            <p:cNvCxnSpPr/>
            <p:nvPr/>
          </p:nvCxnSpPr>
          <p:spPr>
            <a:xfrm>
              <a:off x="5500635" y="6356396"/>
              <a:ext cx="12672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BCD4405-B358-4685-A5A4-38AE6D35D5E9}"/>
              </a:ext>
            </a:extLst>
          </p:cNvPr>
          <p:cNvGrpSpPr/>
          <p:nvPr/>
        </p:nvGrpSpPr>
        <p:grpSpPr>
          <a:xfrm>
            <a:off x="4654596" y="6593368"/>
            <a:ext cx="2205656" cy="2550123"/>
            <a:chOff x="4654596" y="6593368"/>
            <a:chExt cx="2205656" cy="2550123"/>
          </a:xfrm>
        </p:grpSpPr>
        <p:pic>
          <p:nvPicPr>
            <p:cNvPr id="29" name="Picture 28" descr="A close up of a purple curtain&#10;&#10;Description automatically generated">
              <a:extLst>
                <a:ext uri="{FF2B5EF4-FFF2-40B4-BE49-F238E27FC236}">
                  <a16:creationId xmlns:a16="http://schemas.microsoft.com/office/drawing/2014/main" xmlns="" id="{53BD09A6-EFE9-472C-BABD-2EFC947A9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5" r="22134"/>
            <a:stretch/>
          </p:blipFill>
          <p:spPr>
            <a:xfrm>
              <a:off x="4657604" y="6593368"/>
              <a:ext cx="2202648" cy="2550123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66EE9977-09C2-4346-A13C-DF0D283731FF}"/>
                </a:ext>
              </a:extLst>
            </p:cNvPr>
            <p:cNvSpPr txBox="1"/>
            <p:nvPr/>
          </p:nvSpPr>
          <p:spPr>
            <a:xfrm>
              <a:off x="4768482" y="71909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44FBDB46-9584-461B-8F3B-BD08D6C8C51C}"/>
                </a:ext>
              </a:extLst>
            </p:cNvPr>
            <p:cNvSpPr txBox="1"/>
            <p:nvPr/>
          </p:nvSpPr>
          <p:spPr>
            <a:xfrm>
              <a:off x="6229088" y="84650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67140110-D9CE-438E-926B-508181FF9F4A}"/>
                </a:ext>
              </a:extLst>
            </p:cNvPr>
            <p:cNvSpPr txBox="1"/>
            <p:nvPr/>
          </p:nvSpPr>
          <p:spPr>
            <a:xfrm>
              <a:off x="6217252" y="82364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7BA5948F-144C-4999-B48C-ED8F754982CF}"/>
                </a:ext>
              </a:extLst>
            </p:cNvPr>
            <p:cNvSpPr txBox="1"/>
            <p:nvPr/>
          </p:nvSpPr>
          <p:spPr>
            <a:xfrm>
              <a:off x="5096314" y="71476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6BEBAC95-124C-4523-8C9E-0F82B8980558}"/>
                </a:ext>
              </a:extLst>
            </p:cNvPr>
            <p:cNvSpPr txBox="1"/>
            <p:nvPr/>
          </p:nvSpPr>
          <p:spPr>
            <a:xfrm>
              <a:off x="5831786" y="71696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DDA491F1-EB83-4C91-9037-68B91CC5A63A}"/>
                </a:ext>
              </a:extLst>
            </p:cNvPr>
            <p:cNvSpPr txBox="1"/>
            <p:nvPr/>
          </p:nvSpPr>
          <p:spPr>
            <a:xfrm>
              <a:off x="6422832" y="70542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AABF527F-B3CC-4F42-A023-03A546F87A4E}"/>
                </a:ext>
              </a:extLst>
            </p:cNvPr>
            <p:cNvSpPr txBox="1"/>
            <p:nvPr/>
          </p:nvSpPr>
          <p:spPr>
            <a:xfrm>
              <a:off x="4654596" y="8742078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61C29638-E32A-466D-9447-CDC3543EEC6F}"/>
                </a:ext>
              </a:extLst>
            </p:cNvPr>
            <p:cNvSpPr txBox="1"/>
            <p:nvPr/>
          </p:nvSpPr>
          <p:spPr>
            <a:xfrm>
              <a:off x="4753503" y="74600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D36EBFDD-9621-45B2-8FD5-EE24D8F01001}"/>
                </a:ext>
              </a:extLst>
            </p:cNvPr>
            <p:cNvSpPr txBox="1"/>
            <p:nvPr/>
          </p:nvSpPr>
          <p:spPr>
            <a:xfrm>
              <a:off x="4750368" y="77174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xmlns="" id="{4E26FED6-DF50-474B-A838-70450DDB3791}"/>
                </a:ext>
              </a:extLst>
            </p:cNvPr>
            <p:cNvCxnSpPr>
              <a:cxnSpLocks/>
            </p:cNvCxnSpPr>
            <p:nvPr/>
          </p:nvCxnSpPr>
          <p:spPr>
            <a:xfrm>
              <a:off x="5644635" y="9045448"/>
              <a:ext cx="11232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C13BAA0D-C51A-4BBF-BE0E-4123C7496532}"/>
              </a:ext>
            </a:extLst>
          </p:cNvPr>
          <p:cNvSpPr txBox="1"/>
          <p:nvPr/>
        </p:nvSpPr>
        <p:spPr>
          <a:xfrm>
            <a:off x="4196005" y="3382210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05F5DF-D31D-4940-BC63-F25AE1D9DE90}"/>
              </a:ext>
            </a:extLst>
          </p:cNvPr>
          <p:cNvGrpSpPr/>
          <p:nvPr/>
        </p:nvGrpSpPr>
        <p:grpSpPr>
          <a:xfrm>
            <a:off x="0" y="3623938"/>
            <a:ext cx="2203403" cy="2832400"/>
            <a:chOff x="0" y="3623938"/>
            <a:chExt cx="2203403" cy="2832400"/>
          </a:xfrm>
        </p:grpSpPr>
        <p:pic>
          <p:nvPicPr>
            <p:cNvPr id="12" name="Picture 11" descr="A picture containing fabric, curtain&#10;&#10;Description automatically generated">
              <a:extLst>
                <a:ext uri="{FF2B5EF4-FFF2-40B4-BE49-F238E27FC236}">
                  <a16:creationId xmlns:a16="http://schemas.microsoft.com/office/drawing/2014/main" xmlns="" id="{05649D46-1B8B-4606-BBF4-8320FAAAC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0" r="18685"/>
            <a:stretch/>
          </p:blipFill>
          <p:spPr>
            <a:xfrm>
              <a:off x="0" y="3623938"/>
              <a:ext cx="2203403" cy="2832400"/>
            </a:xfrm>
            <a:prstGeom prst="rect">
              <a:avLst/>
            </a:prstGeom>
          </p:spPr>
        </p:pic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B4D84828-5F41-4EB4-B1A1-9D92ADC007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085" y="5535607"/>
              <a:ext cx="149004" cy="19010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C42F53AA-D6D4-450D-ADD9-31F397ACD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089" y="5536115"/>
              <a:ext cx="140397" cy="19787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52508479-9240-4BCA-AEA6-207B1475BD99}"/>
                </a:ext>
              </a:extLst>
            </p:cNvPr>
            <p:cNvSpPr txBox="1"/>
            <p:nvPr/>
          </p:nvSpPr>
          <p:spPr>
            <a:xfrm>
              <a:off x="874430" y="53207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0CBA8DB2-132B-4810-A107-56F01DB43644}"/>
                </a:ext>
              </a:extLst>
            </p:cNvPr>
            <p:cNvSpPr txBox="1"/>
            <p:nvPr/>
          </p:nvSpPr>
          <p:spPr>
            <a:xfrm>
              <a:off x="517533" y="44089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AE980B38-44CA-498B-84D2-8C9AF5FC2931}"/>
                </a:ext>
              </a:extLst>
            </p:cNvPr>
            <p:cNvSpPr txBox="1"/>
            <p:nvPr/>
          </p:nvSpPr>
          <p:spPr>
            <a:xfrm>
              <a:off x="1460423" y="3687594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2*</a:t>
              </a:r>
            </a:p>
          </p:txBody>
        </p:sp>
        <p:sp>
          <p:nvSpPr>
            <p:cNvPr id="130" name="Right Brace 129">
              <a:extLst>
                <a:ext uri="{FF2B5EF4-FFF2-40B4-BE49-F238E27FC236}">
                  <a16:creationId xmlns:a16="http://schemas.microsoft.com/office/drawing/2014/main" xmlns="" id="{4AF64F31-6137-4BA9-9502-879AC45114D2}"/>
                </a:ext>
              </a:extLst>
            </p:cNvPr>
            <p:cNvSpPr/>
            <p:nvPr/>
          </p:nvSpPr>
          <p:spPr>
            <a:xfrm>
              <a:off x="1327130" y="3711411"/>
              <a:ext cx="180000" cy="22272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67" name="Right Brace 166">
              <a:extLst>
                <a:ext uri="{FF2B5EF4-FFF2-40B4-BE49-F238E27FC236}">
                  <a16:creationId xmlns:a16="http://schemas.microsoft.com/office/drawing/2014/main" xmlns="" id="{285D90E4-32FF-450D-8494-661306C0C56B}"/>
                </a:ext>
              </a:extLst>
            </p:cNvPr>
            <p:cNvSpPr/>
            <p:nvPr/>
          </p:nvSpPr>
          <p:spPr>
            <a:xfrm>
              <a:off x="1013460" y="4925195"/>
              <a:ext cx="180000" cy="22272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065A97CD-8F23-4E5A-9F37-9E76AA1A5D91}"/>
                </a:ext>
              </a:extLst>
            </p:cNvPr>
            <p:cNvSpPr txBox="1"/>
            <p:nvPr/>
          </p:nvSpPr>
          <p:spPr>
            <a:xfrm>
              <a:off x="1132395" y="4898056"/>
              <a:ext cx="340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2*</a:t>
              </a:r>
            </a:p>
          </p:txBody>
        </p:sp>
        <p:sp>
          <p:nvSpPr>
            <p:cNvPr id="176" name="Right Brace 175">
              <a:extLst>
                <a:ext uri="{FF2B5EF4-FFF2-40B4-BE49-F238E27FC236}">
                  <a16:creationId xmlns:a16="http://schemas.microsoft.com/office/drawing/2014/main" xmlns="" id="{6B2A15C1-8F2F-4C21-8301-323C5DF81543}"/>
                </a:ext>
              </a:extLst>
            </p:cNvPr>
            <p:cNvSpPr/>
            <p:nvPr/>
          </p:nvSpPr>
          <p:spPr>
            <a:xfrm rot="5400000">
              <a:off x="1619602" y="4319618"/>
              <a:ext cx="180000" cy="18675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3D2BF362-4B91-49EC-8350-79D5AC6A5F7D}"/>
                </a:ext>
              </a:extLst>
            </p:cNvPr>
            <p:cNvSpPr txBox="1"/>
            <p:nvPr/>
          </p:nvSpPr>
          <p:spPr>
            <a:xfrm>
              <a:off x="1585797" y="44473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81" name="Right Brace 180">
              <a:extLst>
                <a:ext uri="{FF2B5EF4-FFF2-40B4-BE49-F238E27FC236}">
                  <a16:creationId xmlns:a16="http://schemas.microsoft.com/office/drawing/2014/main" xmlns="" id="{94D53C3E-5296-4561-AA78-CEDAE14A1BF4}"/>
                </a:ext>
              </a:extLst>
            </p:cNvPr>
            <p:cNvSpPr/>
            <p:nvPr/>
          </p:nvSpPr>
          <p:spPr>
            <a:xfrm rot="5400000">
              <a:off x="551066" y="4293476"/>
              <a:ext cx="180000" cy="12781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xmlns="" id="{D90AE310-8D9C-4DC8-AB99-0C1A108B75DE}"/>
                </a:ext>
              </a:extLst>
            </p:cNvPr>
            <p:cNvCxnSpPr/>
            <p:nvPr/>
          </p:nvCxnSpPr>
          <p:spPr>
            <a:xfrm>
              <a:off x="1989742" y="6356396"/>
              <a:ext cx="1224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3A477B50-1204-4F9F-9E86-4CAF3F5C9B0A}"/>
                </a:ext>
              </a:extLst>
            </p:cNvPr>
            <p:cNvSpPr txBox="1"/>
            <p:nvPr/>
          </p:nvSpPr>
          <p:spPr>
            <a:xfrm>
              <a:off x="0" y="6056176"/>
              <a:ext cx="825867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66E69-EE53-4F9C-94DB-7A2FDCE2F044}"/>
              </a:ext>
            </a:extLst>
          </p:cNvPr>
          <p:cNvGrpSpPr/>
          <p:nvPr/>
        </p:nvGrpSpPr>
        <p:grpSpPr>
          <a:xfrm>
            <a:off x="2325780" y="6593877"/>
            <a:ext cx="2204321" cy="2549615"/>
            <a:chOff x="2325780" y="6593877"/>
            <a:chExt cx="2204321" cy="2549615"/>
          </a:xfrm>
        </p:grpSpPr>
        <p:pic>
          <p:nvPicPr>
            <p:cNvPr id="21" name="Picture 20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97A87935-D8B6-440F-9D13-6EC13DA09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5" r="26636"/>
            <a:stretch/>
          </p:blipFill>
          <p:spPr>
            <a:xfrm>
              <a:off x="2327899" y="6593877"/>
              <a:ext cx="2202202" cy="2549615"/>
            </a:xfrm>
            <a:prstGeom prst="rect">
              <a:avLst/>
            </a:prstGeom>
          </p:spPr>
        </p:pic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xmlns="" id="{6BFA8C0F-D717-40CD-A453-C1100776B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9362" y="8074901"/>
              <a:ext cx="206736" cy="2175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xmlns="" id="{FFB92356-45A7-4AF5-910D-F1EDAE724E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2233" y="7297827"/>
              <a:ext cx="231618" cy="929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0EE81DFD-28BF-4A92-84C2-BAA11FDFAC8B}"/>
                </a:ext>
              </a:extLst>
            </p:cNvPr>
            <p:cNvSpPr txBox="1"/>
            <p:nvPr/>
          </p:nvSpPr>
          <p:spPr>
            <a:xfrm>
              <a:off x="2808319" y="72770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xmlns="" id="{C48545E8-FC8B-4C73-B877-DE374B59A495}"/>
                </a:ext>
              </a:extLst>
            </p:cNvPr>
            <p:cNvSpPr txBox="1"/>
            <p:nvPr/>
          </p:nvSpPr>
          <p:spPr>
            <a:xfrm>
              <a:off x="3275643" y="78716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xmlns="" id="{1B0E84FC-CC89-4810-BA8A-463958BE5636}"/>
                </a:ext>
              </a:extLst>
            </p:cNvPr>
            <p:cNvSpPr txBox="1"/>
            <p:nvPr/>
          </p:nvSpPr>
          <p:spPr>
            <a:xfrm>
              <a:off x="3757899" y="81343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F687631E-6FD4-4A34-A805-2C0CD17CD409}"/>
                </a:ext>
              </a:extLst>
            </p:cNvPr>
            <p:cNvSpPr txBox="1"/>
            <p:nvPr/>
          </p:nvSpPr>
          <p:spPr>
            <a:xfrm>
              <a:off x="3795584" y="71137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xmlns="" id="{02BE9C07-E5BB-4233-83F1-57494F5DC4E2}"/>
                </a:ext>
              </a:extLst>
            </p:cNvPr>
            <p:cNvCxnSpPr>
              <a:cxnSpLocks/>
            </p:cNvCxnSpPr>
            <p:nvPr/>
          </p:nvCxnSpPr>
          <p:spPr>
            <a:xfrm>
              <a:off x="2830618" y="8074901"/>
              <a:ext cx="170350" cy="3542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C49616EC-4952-4655-88E2-7AEDADCB2725}"/>
                </a:ext>
              </a:extLst>
            </p:cNvPr>
            <p:cNvSpPr txBox="1"/>
            <p:nvPr/>
          </p:nvSpPr>
          <p:spPr>
            <a:xfrm>
              <a:off x="2712152" y="78490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xmlns="" id="{90843715-477A-4B37-9C0F-B934EF9B0C97}"/>
                </a:ext>
              </a:extLst>
            </p:cNvPr>
            <p:cNvCxnSpPr/>
            <p:nvPr/>
          </p:nvCxnSpPr>
          <p:spPr>
            <a:xfrm>
              <a:off x="4158948" y="9049237"/>
              <a:ext cx="2808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FB6776A3-4772-4CD1-986D-46918E579BF1}"/>
                </a:ext>
              </a:extLst>
            </p:cNvPr>
            <p:cNvSpPr txBox="1"/>
            <p:nvPr/>
          </p:nvSpPr>
          <p:spPr>
            <a:xfrm>
              <a:off x="2325780" y="8742078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789F45C-73E8-4499-A945-107C01A28EB1}"/>
              </a:ext>
            </a:extLst>
          </p:cNvPr>
          <p:cNvGrpSpPr/>
          <p:nvPr/>
        </p:nvGrpSpPr>
        <p:grpSpPr>
          <a:xfrm>
            <a:off x="-1" y="6593877"/>
            <a:ext cx="2203404" cy="2550123"/>
            <a:chOff x="-1" y="6593877"/>
            <a:chExt cx="2203404" cy="2550123"/>
          </a:xfrm>
        </p:grpSpPr>
        <p:pic>
          <p:nvPicPr>
            <p:cNvPr id="34" name="Picture 33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25DA16C3-7A55-40B6-9FD7-8EDA99508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4"/>
            <a:stretch/>
          </p:blipFill>
          <p:spPr>
            <a:xfrm>
              <a:off x="0" y="6593877"/>
              <a:ext cx="2203403" cy="2549615"/>
            </a:xfrm>
            <a:prstGeom prst="rect">
              <a:avLst/>
            </a:prstGeom>
          </p:spPr>
        </p:pic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xmlns="" id="{4B5BDB24-AF46-4B92-96E8-91AFF2D18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392" y="8198905"/>
              <a:ext cx="203896" cy="23021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03CC78DD-C4B2-4126-A546-1D2B609604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968" y="7083081"/>
              <a:ext cx="71645" cy="25343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9024C4F1-B5BD-4A64-90F0-9FC3B7C68522}"/>
                </a:ext>
              </a:extLst>
            </p:cNvPr>
            <p:cNvSpPr txBox="1"/>
            <p:nvPr/>
          </p:nvSpPr>
          <p:spPr>
            <a:xfrm>
              <a:off x="613190" y="68706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xmlns="" id="{84CAE48A-F9E9-43DC-B2D5-11C9EDC5FCE0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3" y="7086600"/>
              <a:ext cx="126283" cy="14093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xmlns="" id="{FEFFD8E2-21E4-4475-8064-8C35C834A9D4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32" y="8198905"/>
              <a:ext cx="219404" cy="23684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xmlns="" id="{D47602B8-55B7-4D49-9B0E-A7347D3F8FB5}"/>
                </a:ext>
              </a:extLst>
            </p:cNvPr>
            <p:cNvSpPr txBox="1"/>
            <p:nvPr/>
          </p:nvSpPr>
          <p:spPr>
            <a:xfrm>
              <a:off x="953257" y="7986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xmlns="" id="{53B7B78C-0651-46E4-A271-7E066D0B6448}"/>
                </a:ext>
              </a:extLst>
            </p:cNvPr>
            <p:cNvCxnSpPr/>
            <p:nvPr/>
          </p:nvCxnSpPr>
          <p:spPr>
            <a:xfrm>
              <a:off x="2000542" y="9046549"/>
              <a:ext cx="1116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14D1E894-F125-4A2A-B412-C3781F7BF95B}"/>
                </a:ext>
              </a:extLst>
            </p:cNvPr>
            <p:cNvSpPr txBox="1"/>
            <p:nvPr/>
          </p:nvSpPr>
          <p:spPr>
            <a:xfrm>
              <a:off x="-1" y="8743890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93698D0-6CC0-403B-AB4F-B3A077B9386C}"/>
              </a:ext>
            </a:extLst>
          </p:cNvPr>
          <p:cNvGrpSpPr/>
          <p:nvPr/>
        </p:nvGrpSpPr>
        <p:grpSpPr>
          <a:xfrm>
            <a:off x="2325780" y="3622403"/>
            <a:ext cx="2204939" cy="2834648"/>
            <a:chOff x="2325780" y="3622403"/>
            <a:chExt cx="2204939" cy="2834648"/>
          </a:xfrm>
        </p:grpSpPr>
        <p:pic>
          <p:nvPicPr>
            <p:cNvPr id="24" name="Picture 23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664E61B9-FCF9-4B2F-9774-06D126255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9" r="10164" b="44889"/>
            <a:stretch/>
          </p:blipFill>
          <p:spPr>
            <a:xfrm>
              <a:off x="2326775" y="3622403"/>
              <a:ext cx="2203944" cy="2834648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99FA41D4-EEF7-42D9-B0F4-197F6A07D772}"/>
                </a:ext>
              </a:extLst>
            </p:cNvPr>
            <p:cNvSpPr txBox="1"/>
            <p:nvPr/>
          </p:nvSpPr>
          <p:spPr>
            <a:xfrm>
              <a:off x="3841846" y="54150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6B25FEFA-4EF2-4A5F-914F-6145CDF03979}"/>
                </a:ext>
              </a:extLst>
            </p:cNvPr>
            <p:cNvSpPr txBox="1"/>
            <p:nvPr/>
          </p:nvSpPr>
          <p:spPr>
            <a:xfrm>
              <a:off x="4056632" y="54150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16F45843-9039-408B-9851-FA12CF7854B0}"/>
                </a:ext>
              </a:extLst>
            </p:cNvPr>
            <p:cNvSpPr txBox="1"/>
            <p:nvPr/>
          </p:nvSpPr>
          <p:spPr>
            <a:xfrm>
              <a:off x="2888176" y="54406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0D55815C-C25E-47EE-B447-63A5C09F628B}"/>
                </a:ext>
              </a:extLst>
            </p:cNvPr>
            <p:cNvSpPr txBox="1"/>
            <p:nvPr/>
          </p:nvSpPr>
          <p:spPr>
            <a:xfrm>
              <a:off x="3064078" y="54338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4F455656-9D55-4BC9-823A-B13E01EDA039}"/>
                </a:ext>
              </a:extLst>
            </p:cNvPr>
            <p:cNvSpPr txBox="1"/>
            <p:nvPr/>
          </p:nvSpPr>
          <p:spPr>
            <a:xfrm>
              <a:off x="2531809" y="45208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87" name="Right Brace 186">
              <a:extLst>
                <a:ext uri="{FF2B5EF4-FFF2-40B4-BE49-F238E27FC236}">
                  <a16:creationId xmlns:a16="http://schemas.microsoft.com/office/drawing/2014/main" xmlns="" id="{92493503-9550-4A6E-B778-52336C97831F}"/>
                </a:ext>
              </a:extLst>
            </p:cNvPr>
            <p:cNvSpPr/>
            <p:nvPr/>
          </p:nvSpPr>
          <p:spPr>
            <a:xfrm rot="10800000">
              <a:off x="2744634" y="4320808"/>
              <a:ext cx="180000" cy="67716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xmlns="" id="{1E165694-DCE7-4EFD-BE34-7A77DF4FA3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6614" y="3990185"/>
              <a:ext cx="97396" cy="3878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xmlns="" id="{9A5915F8-5216-43ED-A6A5-9CA7675F6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4010" y="3987936"/>
              <a:ext cx="266548" cy="3900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xmlns="" id="{4BACC485-B897-4254-85C2-DB0578C1B3DB}"/>
                </a:ext>
              </a:extLst>
            </p:cNvPr>
            <p:cNvSpPr txBox="1"/>
            <p:nvPr/>
          </p:nvSpPr>
          <p:spPr>
            <a:xfrm>
              <a:off x="4064070" y="43102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xmlns="" id="{B29B5DF6-4234-45E3-837D-4F0D8E5DF4FD}"/>
                </a:ext>
              </a:extLst>
            </p:cNvPr>
            <p:cNvCxnSpPr/>
            <p:nvPr/>
          </p:nvCxnSpPr>
          <p:spPr>
            <a:xfrm>
              <a:off x="3868824" y="6356396"/>
              <a:ext cx="572400" cy="0"/>
            </a:xfrm>
            <a:prstGeom prst="line">
              <a:avLst/>
            </a:prstGeom>
            <a:ln w="28575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27D6CBBE-B4E1-484D-AD7B-C9B586657A5A}"/>
                </a:ext>
              </a:extLst>
            </p:cNvPr>
            <p:cNvSpPr txBox="1"/>
            <p:nvPr/>
          </p:nvSpPr>
          <p:spPr>
            <a:xfrm>
              <a:off x="2325780" y="6056176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Radial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xmlns="" id="{2E1935F6-BB12-4A90-B03F-4EE34BBABD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95584" y="4059547"/>
              <a:ext cx="399181" cy="31847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94E8C101-F7D2-461B-BC12-10A15D729E36}"/>
              </a:ext>
            </a:extLst>
          </p:cNvPr>
          <p:cNvSpPr txBox="1"/>
          <p:nvPr/>
        </p:nvSpPr>
        <p:spPr>
          <a:xfrm>
            <a:off x="6317466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3 of 4</a:t>
            </a:r>
          </a:p>
        </p:txBody>
      </p:sp>
    </p:spTree>
    <p:extLst>
      <p:ext uri="{BB962C8B-B14F-4D97-AF65-F5344CB8AC3E}">
        <p14:creationId xmlns:p14="http://schemas.microsoft.com/office/powerpoint/2010/main" val="351740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68371" y="1165283"/>
            <a:ext cx="2301207" cy="110921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Tracheid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Xylem vessel element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cs typeface="Times New Roman"/>
              </a:rPr>
              <a:t>Pitted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 startAt="3"/>
            </a:pPr>
            <a:r>
              <a:rPr lang="en-US" sz="1400" dirty="0">
                <a:cs typeface="Times New Roman"/>
              </a:rPr>
              <a:t>Cell wall pit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3905174" y="543287"/>
            <a:ext cx="243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Wood Maceration</a:t>
            </a:r>
            <a:endParaRPr lang="en-US" dirty="0">
              <a:latin typeface="+mj-lt"/>
              <a:cs typeface="Times New Roman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F30D4AC4-133A-4DA9-8455-B66DABFCBB66}"/>
              </a:ext>
            </a:extLst>
          </p:cNvPr>
          <p:cNvGrpSpPr/>
          <p:nvPr/>
        </p:nvGrpSpPr>
        <p:grpSpPr>
          <a:xfrm>
            <a:off x="5015321" y="2858066"/>
            <a:ext cx="1784917" cy="184723"/>
            <a:chOff x="4724400" y="4218920"/>
            <a:chExt cx="1784917" cy="184723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258F9DF4-5549-463D-97F8-6C13805BB227}"/>
                </a:ext>
              </a:extLst>
            </p:cNvPr>
            <p:cNvSpPr txBox="1"/>
            <p:nvPr/>
          </p:nvSpPr>
          <p:spPr>
            <a:xfrm>
              <a:off x="4724401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E809C5A3-C308-48A7-A977-81CF2D9B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F89715CD-9C64-4428-949B-E3E93BA7F4DE}"/>
              </a:ext>
            </a:extLst>
          </p:cNvPr>
          <p:cNvSpPr txBox="1"/>
          <p:nvPr/>
        </p:nvSpPr>
        <p:spPr>
          <a:xfrm>
            <a:off x="3820730" y="2857824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DA745D-528E-494C-AF3B-165005646997}"/>
              </a:ext>
            </a:extLst>
          </p:cNvPr>
          <p:cNvGrpSpPr/>
          <p:nvPr/>
        </p:nvGrpSpPr>
        <p:grpSpPr>
          <a:xfrm>
            <a:off x="-1" y="3098801"/>
            <a:ext cx="3366001" cy="2946400"/>
            <a:chOff x="-1" y="3098801"/>
            <a:chExt cx="3366001" cy="29464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0126842-BE4E-40F0-B619-7A7EDA50D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3" t="19044" r="27121" b="24577"/>
            <a:stretch/>
          </p:blipFill>
          <p:spPr>
            <a:xfrm>
              <a:off x="1" y="3098801"/>
              <a:ext cx="3365999" cy="2946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D910B30-9375-43FC-8ABD-B8D5539F3252}"/>
                </a:ext>
              </a:extLst>
            </p:cNvPr>
            <p:cNvSpPr txBox="1"/>
            <p:nvPr/>
          </p:nvSpPr>
          <p:spPr>
            <a:xfrm>
              <a:off x="-1" y="5793900"/>
              <a:ext cx="1773242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Angiosperm – </a:t>
              </a:r>
              <a:r>
                <a:rPr lang="en-CA" sz="1000" i="1" dirty="0" err="1"/>
                <a:t>Tilia</a:t>
              </a:r>
              <a:r>
                <a:rPr lang="en-CA" sz="1000" dirty="0"/>
                <a:t> (Basswood)</a:t>
              </a:r>
              <a:endParaRPr lang="en-CA" sz="1000" baseline="-250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74E4E6BE-803C-44FB-8828-AA7480D96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4389" y="3819432"/>
              <a:ext cx="199611" cy="10699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A2570E31-C67D-4A47-A392-CD35168C6EF9}"/>
                </a:ext>
              </a:extLst>
            </p:cNvPr>
            <p:cNvSpPr txBox="1"/>
            <p:nvPr/>
          </p:nvSpPr>
          <p:spPr>
            <a:xfrm>
              <a:off x="1442877" y="36570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B1399153-CCD2-4E4C-80D3-CCB02B8010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171" y="4715695"/>
              <a:ext cx="182137" cy="967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A781F8F-8815-4E3B-90C8-18DD2CDAA4CC}"/>
                </a:ext>
              </a:extLst>
            </p:cNvPr>
            <p:cNvSpPr txBox="1"/>
            <p:nvPr/>
          </p:nvSpPr>
          <p:spPr>
            <a:xfrm>
              <a:off x="260400" y="47156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F39E714-2F6B-4DD1-9205-00B6951A043E}"/>
                </a:ext>
              </a:extLst>
            </p:cNvPr>
            <p:cNvSpPr txBox="1"/>
            <p:nvPr/>
          </p:nvSpPr>
          <p:spPr>
            <a:xfrm>
              <a:off x="2024898" y="43316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FBC14A0-4A08-4C2B-AF8E-80A1730F6DD3}"/>
                </a:ext>
              </a:extLst>
            </p:cNvPr>
            <p:cNvSpPr txBox="1"/>
            <p:nvPr/>
          </p:nvSpPr>
          <p:spPr>
            <a:xfrm>
              <a:off x="1030647" y="4396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81F2DA24-9342-4559-8282-70F68D696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3448" y="4915193"/>
              <a:ext cx="191464" cy="3093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E98C4EE-AAA2-468D-AEF1-55F565142D42}"/>
                </a:ext>
              </a:extLst>
            </p:cNvPr>
            <p:cNvSpPr txBox="1"/>
            <p:nvPr/>
          </p:nvSpPr>
          <p:spPr>
            <a:xfrm>
              <a:off x="1015966" y="51815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3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701549B-1083-4B0F-91A7-02DC3BC3A80A}"/>
                </a:ext>
              </a:extLst>
            </p:cNvPr>
            <p:cNvCxnSpPr>
              <a:cxnSpLocks/>
            </p:cNvCxnSpPr>
            <p:nvPr/>
          </p:nvCxnSpPr>
          <p:spPr>
            <a:xfrm>
              <a:off x="2696237" y="5943600"/>
              <a:ext cx="57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6182F7-CAF1-4DF3-9BD9-DA6306CA5507}"/>
              </a:ext>
            </a:extLst>
          </p:cNvPr>
          <p:cNvGrpSpPr/>
          <p:nvPr/>
        </p:nvGrpSpPr>
        <p:grpSpPr>
          <a:xfrm>
            <a:off x="3483186" y="3098801"/>
            <a:ext cx="3374814" cy="2941320"/>
            <a:chOff x="3483186" y="3098801"/>
            <a:chExt cx="3374814" cy="2941320"/>
          </a:xfrm>
        </p:grpSpPr>
        <p:pic>
          <p:nvPicPr>
            <p:cNvPr id="3" name="Picture 2" descr="A picture containing table, knife&#10;&#10;Description automatically generated">
              <a:extLst>
                <a:ext uri="{FF2B5EF4-FFF2-40B4-BE49-F238E27FC236}">
                  <a16:creationId xmlns:a16="http://schemas.microsoft.com/office/drawing/2014/main" xmlns="" id="{506CFDD4-F409-4BE2-AD15-C88E34298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7000"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49"/>
            <a:stretch/>
          </p:blipFill>
          <p:spPr>
            <a:xfrm>
              <a:off x="3487206" y="3098801"/>
              <a:ext cx="3370794" cy="294132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D3E27FF-C81B-48F3-85F4-F1BE1FC71527}"/>
                </a:ext>
              </a:extLst>
            </p:cNvPr>
            <p:cNvSpPr txBox="1"/>
            <p:nvPr/>
          </p:nvSpPr>
          <p:spPr>
            <a:xfrm>
              <a:off x="3483186" y="5793900"/>
              <a:ext cx="1773242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Angiosperm – </a:t>
              </a:r>
              <a:r>
                <a:rPr lang="en-CA" sz="1000" i="1" dirty="0" err="1"/>
                <a:t>Tilia</a:t>
              </a:r>
              <a:r>
                <a:rPr lang="en-CA" sz="1000" dirty="0"/>
                <a:t> (Basswood)</a:t>
              </a:r>
              <a:endParaRPr lang="en-CA" sz="1000" baseline="-250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BF55080-51A4-4C10-9B92-E9EE0BE2212E}"/>
                </a:ext>
              </a:extLst>
            </p:cNvPr>
            <p:cNvSpPr txBox="1"/>
            <p:nvPr/>
          </p:nvSpPr>
          <p:spPr>
            <a:xfrm>
              <a:off x="3690931" y="5181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E87F056F-5115-4129-A3F8-BDC9E21B27F5}"/>
                </a:ext>
              </a:extLst>
            </p:cNvPr>
            <p:cNvSpPr txBox="1"/>
            <p:nvPr/>
          </p:nvSpPr>
          <p:spPr>
            <a:xfrm>
              <a:off x="5083581" y="40546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512F546A-EE08-49BC-9EBB-DE7A22A23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377" y="4872252"/>
              <a:ext cx="191464" cy="3093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0C0B727-1D59-4E1B-B4AC-FFA6A442DE2A}"/>
                </a:ext>
              </a:extLst>
            </p:cNvPr>
            <p:cNvSpPr txBox="1"/>
            <p:nvPr/>
          </p:nvSpPr>
          <p:spPr>
            <a:xfrm>
              <a:off x="5315606" y="51311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3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B8640BC3-40F9-479D-9935-39CE5C66C601}"/>
                </a:ext>
              </a:extLst>
            </p:cNvPr>
            <p:cNvCxnSpPr/>
            <p:nvPr/>
          </p:nvCxnSpPr>
          <p:spPr>
            <a:xfrm>
              <a:off x="5471999" y="5943600"/>
              <a:ext cx="129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FE368D1-058E-4D0B-AB01-02F4815712C9}"/>
              </a:ext>
            </a:extLst>
          </p:cNvPr>
          <p:cNvGrpSpPr/>
          <p:nvPr/>
        </p:nvGrpSpPr>
        <p:grpSpPr>
          <a:xfrm>
            <a:off x="-2" y="0"/>
            <a:ext cx="3362241" cy="2967514"/>
            <a:chOff x="-2" y="0"/>
            <a:chExt cx="3362241" cy="2967514"/>
          </a:xfrm>
        </p:grpSpPr>
        <p:pic>
          <p:nvPicPr>
            <p:cNvPr id="17" name="Picture 16" descr="A picture containing text, map, drawing&#10;&#10;Description automatically generated">
              <a:extLst>
                <a:ext uri="{FF2B5EF4-FFF2-40B4-BE49-F238E27FC236}">
                  <a16:creationId xmlns:a16="http://schemas.microsoft.com/office/drawing/2014/main" xmlns="" id="{FE4A5E5F-7299-4996-927A-885A9158A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150000"/>
                      </a14:imgEffect>
                      <a14:imgEffect>
                        <a14:brightnessContrast bright="-1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5973" b="1115"/>
            <a:stretch/>
          </p:blipFill>
          <p:spPr>
            <a:xfrm>
              <a:off x="1" y="0"/>
              <a:ext cx="3362238" cy="296751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0C8C378-7D17-49B9-B3FC-7662208CA468}"/>
                </a:ext>
              </a:extLst>
            </p:cNvPr>
            <p:cNvSpPr txBox="1"/>
            <p:nvPr/>
          </p:nvSpPr>
          <p:spPr>
            <a:xfrm>
              <a:off x="-2" y="2721293"/>
              <a:ext cx="1773242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Angiosperm – </a:t>
              </a:r>
              <a:r>
                <a:rPr lang="en-CA" sz="1000" i="1" dirty="0" err="1"/>
                <a:t>Tilia</a:t>
              </a:r>
              <a:r>
                <a:rPr lang="en-CA" sz="1000" dirty="0"/>
                <a:t> (Basswood)</a:t>
              </a:r>
              <a:endParaRPr lang="en-CA" sz="1000" baseline="-250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A1B9E5F7-9CF4-4872-B1E2-BCEE402AB4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8933" y="1122649"/>
              <a:ext cx="369007" cy="13305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129F272-F338-4B56-8A43-F3D88BE49584}"/>
                </a:ext>
              </a:extLst>
            </p:cNvPr>
            <p:cNvSpPr txBox="1"/>
            <p:nvPr/>
          </p:nvSpPr>
          <p:spPr>
            <a:xfrm>
              <a:off x="1676400" y="11430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A40391E2-CF31-4335-A8DD-48956A35B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7934" y="2209800"/>
              <a:ext cx="80006" cy="2903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D525EAB-C24D-424D-94B9-75DDFE752160}"/>
                </a:ext>
              </a:extLst>
            </p:cNvPr>
            <p:cNvSpPr txBox="1"/>
            <p:nvPr/>
          </p:nvSpPr>
          <p:spPr>
            <a:xfrm>
              <a:off x="1642533" y="19697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DB9088CE-960E-4D3A-ACCC-A5ADD73520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840" y="874310"/>
              <a:ext cx="76200" cy="28919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F52491C-1121-4EDE-93D4-302D48ED956F}"/>
                </a:ext>
              </a:extLst>
            </p:cNvPr>
            <p:cNvSpPr txBox="1"/>
            <p:nvPr/>
          </p:nvSpPr>
          <p:spPr>
            <a:xfrm>
              <a:off x="499533" y="10966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BF52E0D2-6A93-458C-9068-ED7E18BC4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8401" y="793487"/>
              <a:ext cx="153987" cy="15889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44852EB-541D-464A-8FDE-E1DCB27F2C62}"/>
                </a:ext>
              </a:extLst>
            </p:cNvPr>
            <p:cNvSpPr txBox="1"/>
            <p:nvPr/>
          </p:nvSpPr>
          <p:spPr>
            <a:xfrm>
              <a:off x="2507456" y="6079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E2A94585-16A2-4EA6-BF6D-7AEBB07941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0626" y="1687166"/>
              <a:ext cx="206374" cy="9728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608E7C3-1DB5-4982-967D-9F20B302EB21}"/>
                </a:ext>
              </a:extLst>
            </p:cNvPr>
            <p:cNvSpPr txBox="1"/>
            <p:nvPr/>
          </p:nvSpPr>
          <p:spPr>
            <a:xfrm>
              <a:off x="2592388" y="16459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1F72159-A317-4564-96D6-AAD724CFDE01}"/>
                </a:ext>
              </a:extLst>
            </p:cNvPr>
            <p:cNvCxnSpPr/>
            <p:nvPr/>
          </p:nvCxnSpPr>
          <p:spPr>
            <a:xfrm>
              <a:off x="2941037" y="2859654"/>
              <a:ext cx="331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FF0E9A-C37F-4E33-B0FB-A7E8FFCEC9C5}"/>
              </a:ext>
            </a:extLst>
          </p:cNvPr>
          <p:cNvGrpSpPr/>
          <p:nvPr/>
        </p:nvGrpSpPr>
        <p:grpSpPr>
          <a:xfrm>
            <a:off x="-1" y="6166120"/>
            <a:ext cx="3362238" cy="2977880"/>
            <a:chOff x="-1" y="6166120"/>
            <a:chExt cx="3362238" cy="2977880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CAF9B6F8-30C5-4147-84B8-8A6CAB31C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" r="15972"/>
            <a:stretch/>
          </p:blipFill>
          <p:spPr>
            <a:xfrm>
              <a:off x="-1" y="6166120"/>
              <a:ext cx="3362238" cy="29768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56C2AE9-956B-4187-AD39-DFCEB586DCDA}"/>
                </a:ext>
              </a:extLst>
            </p:cNvPr>
            <p:cNvSpPr txBox="1"/>
            <p:nvPr/>
          </p:nvSpPr>
          <p:spPr>
            <a:xfrm>
              <a:off x="0" y="8897779"/>
              <a:ext cx="1620957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Gymnosperm – </a:t>
              </a:r>
              <a:r>
                <a:rPr lang="en-CA" sz="1000" i="1" dirty="0"/>
                <a:t>Pinus</a:t>
              </a:r>
              <a:r>
                <a:rPr lang="en-CA" sz="1000" dirty="0"/>
                <a:t> (Pine)</a:t>
              </a:r>
              <a:endParaRPr lang="en-CA" sz="1000" baseline="-25000" dirty="0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1D571EE7-E687-4E96-A052-77D1B92DC1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6238" y="7629978"/>
              <a:ext cx="199611" cy="10699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901E0978-9F9D-4609-AF03-8496C72B3EB0}"/>
                </a:ext>
              </a:extLst>
            </p:cNvPr>
            <p:cNvSpPr txBox="1"/>
            <p:nvPr/>
          </p:nvSpPr>
          <p:spPr>
            <a:xfrm>
              <a:off x="1484726" y="7467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98A5B910-188B-4B72-BAAE-88D5E4B66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0" y="6781800"/>
              <a:ext cx="26101" cy="1931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571771D2-349F-44BF-9DA8-3E631874EEE2}"/>
                </a:ext>
              </a:extLst>
            </p:cNvPr>
            <p:cNvSpPr txBox="1"/>
            <p:nvPr/>
          </p:nvSpPr>
          <p:spPr>
            <a:xfrm>
              <a:off x="2942494" y="65599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E119CD30-23FD-4D7C-9AEC-A6BF820CF8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090" y="6968189"/>
              <a:ext cx="161017" cy="11841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B7EECBCE-4485-4FD5-92D2-976AF05FD249}"/>
                </a:ext>
              </a:extLst>
            </p:cNvPr>
            <p:cNvSpPr txBox="1"/>
            <p:nvPr/>
          </p:nvSpPr>
          <p:spPr>
            <a:xfrm>
              <a:off x="714439" y="69749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7961A4C4-74AA-4E32-85A0-A4883739380C}"/>
                </a:ext>
              </a:extLst>
            </p:cNvPr>
            <p:cNvCxnSpPr/>
            <p:nvPr/>
          </p:nvCxnSpPr>
          <p:spPr>
            <a:xfrm>
              <a:off x="3150720" y="9040121"/>
              <a:ext cx="129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1EBC08-324D-4E6A-B421-A50993873769}"/>
              </a:ext>
            </a:extLst>
          </p:cNvPr>
          <p:cNvGrpSpPr/>
          <p:nvPr/>
        </p:nvGrpSpPr>
        <p:grpSpPr>
          <a:xfrm>
            <a:off x="3483186" y="6166120"/>
            <a:ext cx="3379125" cy="2976860"/>
            <a:chOff x="3483186" y="6166120"/>
            <a:chExt cx="3379125" cy="2976860"/>
          </a:xfrm>
        </p:grpSpPr>
        <p:pic>
          <p:nvPicPr>
            <p:cNvPr id="7" name="Picture 6" descr="A picture containing purple&#10;&#10;Description automatically generated">
              <a:extLst>
                <a:ext uri="{FF2B5EF4-FFF2-40B4-BE49-F238E27FC236}">
                  <a16:creationId xmlns:a16="http://schemas.microsoft.com/office/drawing/2014/main" xmlns="" id="{3D2CCCA1-6061-4370-812D-71CB792E5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7" t="28595" r="22015" b="22310"/>
            <a:stretch/>
          </p:blipFill>
          <p:spPr>
            <a:xfrm>
              <a:off x="3492001" y="6166120"/>
              <a:ext cx="3370310" cy="29768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638FD22-6FE7-4769-9030-37CFBFB2C332}"/>
                </a:ext>
              </a:extLst>
            </p:cNvPr>
            <p:cNvSpPr txBox="1"/>
            <p:nvPr/>
          </p:nvSpPr>
          <p:spPr>
            <a:xfrm>
              <a:off x="3483186" y="8896759"/>
              <a:ext cx="1620957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Gymnosperm – </a:t>
              </a:r>
              <a:r>
                <a:rPr lang="en-CA" sz="1000" i="1" dirty="0"/>
                <a:t>Pinus</a:t>
              </a:r>
              <a:r>
                <a:rPr lang="en-CA" sz="1000" dirty="0"/>
                <a:t> (Pine)</a:t>
              </a:r>
              <a:endParaRPr lang="en-CA" sz="1000" baseline="-250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D0037D61-4532-46D3-8038-8641F84C1637}"/>
                </a:ext>
              </a:extLst>
            </p:cNvPr>
            <p:cNvSpPr txBox="1"/>
            <p:nvPr/>
          </p:nvSpPr>
          <p:spPr>
            <a:xfrm>
              <a:off x="6173125" y="68577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4D11E69A-5E49-4906-A41B-7579223EEE45}"/>
                </a:ext>
              </a:extLst>
            </p:cNvPr>
            <p:cNvSpPr txBox="1"/>
            <p:nvPr/>
          </p:nvSpPr>
          <p:spPr>
            <a:xfrm>
              <a:off x="5964466" y="67192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450E3BF-90C1-4E85-AFCF-8B6B1409C59F}"/>
                </a:ext>
              </a:extLst>
            </p:cNvPr>
            <p:cNvSpPr txBox="1"/>
            <p:nvPr/>
          </p:nvSpPr>
          <p:spPr>
            <a:xfrm>
              <a:off x="5701509" y="65983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BD998CC-ACE0-496E-96AC-A7BA8E2643EE}"/>
                </a:ext>
              </a:extLst>
            </p:cNvPr>
            <p:cNvSpPr txBox="1"/>
            <p:nvPr/>
          </p:nvSpPr>
          <p:spPr>
            <a:xfrm>
              <a:off x="5423774" y="65168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AB90AF89-DC7B-469D-8523-B0746FD1F1F8}"/>
                </a:ext>
              </a:extLst>
            </p:cNvPr>
            <p:cNvSpPr txBox="1"/>
            <p:nvPr/>
          </p:nvSpPr>
          <p:spPr>
            <a:xfrm>
              <a:off x="5106375" y="64465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5556F3F1-9EA8-41C6-94C2-C42B174F26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5201" y="8194920"/>
              <a:ext cx="234513" cy="1523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CAD7CC61-F09B-4969-8ED1-9CDC5DD9508E}"/>
                </a:ext>
              </a:extLst>
            </p:cNvPr>
            <p:cNvSpPr txBox="1"/>
            <p:nvPr/>
          </p:nvSpPr>
          <p:spPr>
            <a:xfrm>
              <a:off x="5791200" y="8229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4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6F0DCD32-B1EA-48C1-A636-3B9771A4B203}"/>
                </a:ext>
              </a:extLst>
            </p:cNvPr>
            <p:cNvCxnSpPr>
              <a:cxnSpLocks/>
            </p:cNvCxnSpPr>
            <p:nvPr/>
          </p:nvCxnSpPr>
          <p:spPr>
            <a:xfrm>
              <a:off x="4563503" y="7134762"/>
              <a:ext cx="250090" cy="16209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2407683-6D8D-4A13-957D-B1ACD758EEFF}"/>
                </a:ext>
              </a:extLst>
            </p:cNvPr>
            <p:cNvSpPr txBox="1"/>
            <p:nvPr/>
          </p:nvSpPr>
          <p:spPr>
            <a:xfrm>
              <a:off x="4380058" y="696818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xmlns="" id="{EA617EF5-E1DC-4802-A3DE-903B52E23E07}"/>
                </a:ext>
              </a:extLst>
            </p:cNvPr>
            <p:cNvCxnSpPr>
              <a:cxnSpLocks/>
            </p:cNvCxnSpPr>
            <p:nvPr/>
          </p:nvCxnSpPr>
          <p:spPr>
            <a:xfrm>
              <a:off x="5682679" y="7330097"/>
              <a:ext cx="37659" cy="270695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A7242D80-207E-4714-B9A8-8D4345115D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74199" y="7252774"/>
              <a:ext cx="342012" cy="15078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FAD18EDA-9CAD-4302-9704-E0820BD73C4F}"/>
                </a:ext>
              </a:extLst>
            </p:cNvPr>
            <p:cNvSpPr txBox="1"/>
            <p:nvPr/>
          </p:nvSpPr>
          <p:spPr>
            <a:xfrm>
              <a:off x="5555381" y="71088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7146D43-ECB8-468C-89F8-36BA3BD59BF5}"/>
                </a:ext>
              </a:extLst>
            </p:cNvPr>
            <p:cNvCxnSpPr/>
            <p:nvPr/>
          </p:nvCxnSpPr>
          <p:spPr>
            <a:xfrm>
              <a:off x="6096000" y="9040121"/>
              <a:ext cx="66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A668A5CD-4D7B-4130-9708-6E1B90DC84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9562" y="7315200"/>
              <a:ext cx="135639" cy="126639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D09F1E2-AE64-45DB-A959-BC4468D43330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4 of 4</a:t>
            </a:r>
          </a:p>
        </p:txBody>
      </p:sp>
    </p:spTree>
    <p:extLst>
      <p:ext uri="{BB962C8B-B14F-4D97-AF65-F5344CB8AC3E}">
        <p14:creationId xmlns:p14="http://schemas.microsoft.com/office/powerpoint/2010/main" val="398391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354</Words>
  <Application>Microsoft Macintosh PowerPoint</Application>
  <PresentationFormat>On-screen Show (4:3)</PresentationFormat>
  <Paragraphs>219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19</cp:revision>
  <dcterms:created xsi:type="dcterms:W3CDTF">2020-08-22T21:22:56Z</dcterms:created>
  <dcterms:modified xsi:type="dcterms:W3CDTF">2021-01-07T07:11:41Z</dcterms:modified>
</cp:coreProperties>
</file>