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"/>
  </p:notesMasterIdLst>
  <p:sldIdLst>
    <p:sldId id="269" r:id="rId2"/>
    <p:sldId id="270" r:id="rId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39" d="100"/>
          <a:sy n="139" d="100"/>
        </p:scale>
        <p:origin x="-96" y="32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D6CE9-CA4D-4FAE-B498-2D087A676843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72528-F224-4243-80E1-0EDF3E3B4D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21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61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29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20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24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257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13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338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25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21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79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9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64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microsoft.com/office/2007/relationships/hdphoto" Target="../media/hdphoto2.wdp"/><Relationship Id="rId7" Type="http://schemas.openxmlformats.org/officeDocument/2006/relationships/image" Target="../media/image4.jpeg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1" Type="http://schemas.microsoft.com/office/2007/relationships/hdphoto" Target="../media/hdphoto9.wdp"/><Relationship Id="rId12" Type="http://schemas.openxmlformats.org/officeDocument/2006/relationships/image" Target="../media/image15.png"/><Relationship Id="rId13" Type="http://schemas.microsoft.com/office/2007/relationships/hdphoto" Target="../media/hdphoto10.wdp"/><Relationship Id="rId14" Type="http://schemas.openxmlformats.org/officeDocument/2006/relationships/image" Target="../media/image16.png"/><Relationship Id="rId15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0.png"/><Relationship Id="rId4" Type="http://schemas.microsoft.com/office/2007/relationships/hdphoto" Target="../media/hdphoto6.wdp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microsoft.com/office/2007/relationships/hdphoto" Target="../media/hdphoto7.wdp"/><Relationship Id="rId8" Type="http://schemas.openxmlformats.org/officeDocument/2006/relationships/image" Target="../media/image13.png"/><Relationship Id="rId9" Type="http://schemas.microsoft.com/office/2007/relationships/hdphoto" Target="../media/hdphoto8.wdp"/><Relationship Id="rId10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E767D1A-D298-4546-B954-EF4185C02FEF}"/>
              </a:ext>
            </a:extLst>
          </p:cNvPr>
          <p:cNvGrpSpPr/>
          <p:nvPr/>
        </p:nvGrpSpPr>
        <p:grpSpPr>
          <a:xfrm>
            <a:off x="-861" y="6822410"/>
            <a:ext cx="3366215" cy="2323038"/>
            <a:chOff x="-861" y="6822410"/>
            <a:chExt cx="3366215" cy="2323038"/>
          </a:xfrm>
        </p:grpSpPr>
        <p:pic>
          <p:nvPicPr>
            <p:cNvPr id="26" name="Picture 25" descr="A picture containing clothing&#10;&#10;Description automatically generated">
              <a:extLst>
                <a:ext uri="{FF2B5EF4-FFF2-40B4-BE49-F238E27FC236}">
                  <a16:creationId xmlns:a16="http://schemas.microsoft.com/office/drawing/2014/main" xmlns="" id="{2A37BFA3-DB2D-4A67-8E18-3D4415604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1" t="5059" r="11926" b="23921"/>
            <a:stretch/>
          </p:blipFill>
          <p:spPr>
            <a:xfrm>
              <a:off x="0" y="6822410"/>
              <a:ext cx="3365354" cy="232303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C6CD1747-6CDD-4D13-A7A9-EF8B6A4C2150}"/>
                </a:ext>
              </a:extLst>
            </p:cNvPr>
            <p:cNvSpPr txBox="1"/>
            <p:nvPr/>
          </p:nvSpPr>
          <p:spPr>
            <a:xfrm>
              <a:off x="1568893" y="801064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xmlns="" id="{479218D8-0B4E-47C8-8953-D85DCA10E419}"/>
                </a:ext>
              </a:extLst>
            </p:cNvPr>
            <p:cNvCxnSpPr>
              <a:cxnSpLocks/>
            </p:cNvCxnSpPr>
            <p:nvPr/>
          </p:nvCxnSpPr>
          <p:spPr>
            <a:xfrm>
              <a:off x="1697193" y="7630244"/>
              <a:ext cx="228211" cy="25328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3CF0769D-89BB-488E-B369-C4A25BA284E1}"/>
                </a:ext>
              </a:extLst>
            </p:cNvPr>
            <p:cNvSpPr txBox="1"/>
            <p:nvPr/>
          </p:nvSpPr>
          <p:spPr>
            <a:xfrm>
              <a:off x="1578630" y="869551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E1BEB82B-D718-4F22-8AFD-BCA43E27F378}"/>
                </a:ext>
              </a:extLst>
            </p:cNvPr>
            <p:cNvSpPr txBox="1"/>
            <p:nvPr/>
          </p:nvSpPr>
          <p:spPr>
            <a:xfrm>
              <a:off x="1568893" y="739884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xmlns="" id="{9F763FBB-9675-4F60-B441-443F9EA4B5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0067" y="7632469"/>
              <a:ext cx="237126" cy="23650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5958BEAC-93F1-4567-B8FF-20F9A2606FD9}"/>
                </a:ext>
              </a:extLst>
            </p:cNvPr>
            <p:cNvSpPr txBox="1"/>
            <p:nvPr/>
          </p:nvSpPr>
          <p:spPr>
            <a:xfrm>
              <a:off x="2444192" y="770759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BE653F51-6CAE-46B7-8070-9C121A2418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73894" y="8451766"/>
              <a:ext cx="253313" cy="24375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xmlns="" id="{2F823D8D-0F54-4373-8A9E-3A42D3287AF7}"/>
                </a:ext>
              </a:extLst>
            </p:cNvPr>
            <p:cNvCxnSpPr>
              <a:cxnSpLocks/>
            </p:cNvCxnSpPr>
            <p:nvPr/>
          </p:nvCxnSpPr>
          <p:spPr>
            <a:xfrm>
              <a:off x="485220" y="8635173"/>
              <a:ext cx="302399" cy="8867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xmlns="" id="{D5E9FE3B-0A48-4050-9E62-456643D851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5220" y="8345899"/>
              <a:ext cx="148142" cy="28927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xmlns="" id="{F99ED889-E291-44F4-9A3F-56273D23A8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7000" y="8695519"/>
              <a:ext cx="360207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7CAC3F05-C0F7-4A9C-AC8E-74980969899A}"/>
                </a:ext>
              </a:extLst>
            </p:cNvPr>
            <p:cNvSpPr txBox="1"/>
            <p:nvPr/>
          </p:nvSpPr>
          <p:spPr>
            <a:xfrm>
              <a:off x="296077" y="85298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9D41DAB0-8C52-4D26-80BA-125C4285372D}"/>
                </a:ext>
              </a:extLst>
            </p:cNvPr>
            <p:cNvSpPr txBox="1"/>
            <p:nvPr/>
          </p:nvSpPr>
          <p:spPr>
            <a:xfrm>
              <a:off x="2961451" y="857547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652322AC-FD3F-48F5-B292-FC2C5920D3EC}"/>
                </a:ext>
              </a:extLst>
            </p:cNvPr>
            <p:cNvSpPr txBox="1"/>
            <p:nvPr/>
          </p:nvSpPr>
          <p:spPr>
            <a:xfrm>
              <a:off x="694050" y="794518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xmlns="" id="{3992F164-3E66-4FA1-A806-78CC26A9A16F}"/>
                </a:ext>
              </a:extLst>
            </p:cNvPr>
            <p:cNvCxnSpPr>
              <a:cxnSpLocks/>
            </p:cNvCxnSpPr>
            <p:nvPr/>
          </p:nvCxnSpPr>
          <p:spPr>
            <a:xfrm>
              <a:off x="2209800" y="8287643"/>
              <a:ext cx="54289" cy="34047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xmlns="" id="{F787B2EC-12CD-4BA7-81A2-1532EFF962E5}"/>
                </a:ext>
              </a:extLst>
            </p:cNvPr>
            <p:cNvSpPr txBox="1"/>
            <p:nvPr/>
          </p:nvSpPr>
          <p:spPr>
            <a:xfrm>
              <a:off x="2063454" y="806995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xmlns="" id="{453F0A26-A5C2-419D-8968-9C4A83A319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6850" y="8257849"/>
              <a:ext cx="59517" cy="34047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xmlns="" id="{C8C0C2DA-702B-41B8-A829-796A8679B4F2}"/>
                </a:ext>
              </a:extLst>
            </p:cNvPr>
            <p:cNvSpPr txBox="1"/>
            <p:nvPr/>
          </p:nvSpPr>
          <p:spPr>
            <a:xfrm>
              <a:off x="1091091" y="805781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xmlns="" id="{434D957A-4653-4A81-8EFC-72CD184FB5B7}"/>
                </a:ext>
              </a:extLst>
            </p:cNvPr>
            <p:cNvCxnSpPr/>
            <p:nvPr/>
          </p:nvCxnSpPr>
          <p:spPr>
            <a:xfrm>
              <a:off x="3091993" y="9048136"/>
              <a:ext cx="180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xmlns="" id="{FAC0E84B-8ED2-48BC-B697-F099BE950642}"/>
                </a:ext>
              </a:extLst>
            </p:cNvPr>
            <p:cNvSpPr txBox="1"/>
            <p:nvPr/>
          </p:nvSpPr>
          <p:spPr>
            <a:xfrm>
              <a:off x="-861" y="8897779"/>
              <a:ext cx="1526380" cy="24622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Leaf primordia outgrowth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221234" y="1143000"/>
            <a:ext cx="2120068" cy="251517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Terminal SAM*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Axillary SAM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 smtClean="0">
                <a:latin typeface="+mj-lt"/>
                <a:cs typeface="Times New Roman"/>
              </a:rPr>
              <a:t>Layer 1</a:t>
            </a:r>
            <a:endParaRPr lang="en-US" sz="1200" dirty="0"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 smtClean="0">
                <a:latin typeface="+mj-lt"/>
                <a:cs typeface="Times New Roman"/>
              </a:rPr>
              <a:t>Layer 2</a:t>
            </a:r>
            <a:endParaRPr lang="en-US" sz="1200" dirty="0"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 smtClean="0">
                <a:latin typeface="+mj-lt"/>
                <a:cs typeface="Times New Roman"/>
              </a:rPr>
              <a:t>Layer 3</a:t>
            </a:r>
            <a:endParaRPr lang="en-US" sz="1200" dirty="0"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Leaf primordium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Older leaf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Stem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200" dirty="0">
                <a:latin typeface="+mj-lt"/>
                <a:cs typeface="Times New Roman"/>
              </a:rPr>
              <a:t>Vascular strands</a:t>
            </a:r>
          </a:p>
          <a:p>
            <a:pPr>
              <a:lnSpc>
                <a:spcPct val="120000"/>
              </a:lnSpc>
            </a:pPr>
            <a:endParaRPr lang="en-US" sz="1200" dirty="0">
              <a:latin typeface="+mj-lt"/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en-US" sz="1200" dirty="0">
                <a:latin typeface="+mj-lt"/>
                <a:cs typeface="Times New Roman"/>
              </a:rPr>
              <a:t>*SAM = Shoot Apical Meristem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446C40B-7403-4C3B-9B50-E32C68F33375}"/>
              </a:ext>
            </a:extLst>
          </p:cNvPr>
          <p:cNvSpPr txBox="1"/>
          <p:nvPr/>
        </p:nvSpPr>
        <p:spPr>
          <a:xfrm>
            <a:off x="3908104" y="114435"/>
            <a:ext cx="27463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Stem Tip</a:t>
            </a:r>
          </a:p>
          <a:p>
            <a:pPr algn="ctr"/>
            <a:r>
              <a:rPr lang="en-US" i="1" dirty="0" err="1">
                <a:latin typeface="+mj-lt"/>
                <a:cs typeface="Times New Roman"/>
              </a:rPr>
              <a:t>Plectranthus</a:t>
            </a:r>
            <a:r>
              <a:rPr lang="en-US" i="1" dirty="0">
                <a:latin typeface="+mj-lt"/>
                <a:cs typeface="Times New Roman"/>
              </a:rPr>
              <a:t> </a:t>
            </a:r>
            <a:r>
              <a:rPr lang="en-US" i="1" dirty="0" err="1">
                <a:latin typeface="+mj-lt"/>
                <a:cs typeface="Times New Roman"/>
              </a:rPr>
              <a:t>scutellarioides</a:t>
            </a:r>
            <a:endParaRPr lang="en-US" i="1" dirty="0">
              <a:latin typeface="+mj-lt"/>
              <a:cs typeface="Times New Roman"/>
            </a:endParaRPr>
          </a:p>
          <a:p>
            <a:pPr algn="ctr"/>
            <a:r>
              <a:rPr lang="en-US" dirty="0">
                <a:latin typeface="+mj-lt"/>
                <a:cs typeface="Times New Roman"/>
              </a:rPr>
              <a:t>(Coleus)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BF906523-2139-4B98-A781-87ECDFD7B8B1}"/>
              </a:ext>
            </a:extLst>
          </p:cNvPr>
          <p:cNvSpPr txBox="1"/>
          <p:nvPr/>
        </p:nvSpPr>
        <p:spPr>
          <a:xfrm>
            <a:off x="4751150" y="3673405"/>
            <a:ext cx="10679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Longitudinal sections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3E63063D-C212-4DD7-8BA6-A8EB4C95D359}"/>
              </a:ext>
            </a:extLst>
          </p:cNvPr>
          <p:cNvGrpSpPr/>
          <p:nvPr/>
        </p:nvGrpSpPr>
        <p:grpSpPr>
          <a:xfrm>
            <a:off x="5019080" y="4024461"/>
            <a:ext cx="1784916" cy="184723"/>
            <a:chOff x="4724400" y="4218920"/>
            <a:chExt cx="1784916" cy="184723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38F5F38D-345D-408E-8528-7154D245EE54}"/>
                </a:ext>
              </a:extLst>
            </p:cNvPr>
            <p:cNvSpPr txBox="1"/>
            <p:nvPr/>
          </p:nvSpPr>
          <p:spPr>
            <a:xfrm>
              <a:off x="4724400" y="4218920"/>
              <a:ext cx="1784916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7EA14260-F0AC-484C-9680-71CF530E0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5D526804-F014-40AC-AC62-473FE55DEE03}"/>
              </a:ext>
            </a:extLst>
          </p:cNvPr>
          <p:cNvSpPr txBox="1"/>
          <p:nvPr/>
        </p:nvSpPr>
        <p:spPr>
          <a:xfrm>
            <a:off x="4014510" y="4024220"/>
            <a:ext cx="684803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tIns="28800" bIns="32400" rtlCol="0">
            <a:spAutoFit/>
          </a:bodyPr>
          <a:lstStyle/>
          <a:p>
            <a:r>
              <a:rPr lang="en-CA" sz="800" dirty="0"/>
              <a:t>Bar = 50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30282E2-C068-4372-AFE2-C28CC7C8A69A}"/>
              </a:ext>
            </a:extLst>
          </p:cNvPr>
          <p:cNvGrpSpPr/>
          <p:nvPr/>
        </p:nvGrpSpPr>
        <p:grpSpPr>
          <a:xfrm>
            <a:off x="-13551" y="-1"/>
            <a:ext cx="3708295" cy="4127813"/>
            <a:chOff x="-13551" y="-1"/>
            <a:chExt cx="3708295" cy="4127813"/>
          </a:xfrm>
        </p:grpSpPr>
        <p:pic>
          <p:nvPicPr>
            <p:cNvPr id="6" name="Picture 5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xmlns="" id="{0D657D0B-13CD-44B2-B2DA-BEDB4D4F8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"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9" r="3116"/>
            <a:stretch/>
          </p:blipFill>
          <p:spPr>
            <a:xfrm rot="5400000">
              <a:off x="-223310" y="209758"/>
              <a:ext cx="4127813" cy="370829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0946B94-A990-4860-ACF0-5D19A803A370}"/>
                </a:ext>
              </a:extLst>
            </p:cNvPr>
            <p:cNvSpPr txBox="1"/>
            <p:nvPr/>
          </p:nvSpPr>
          <p:spPr>
            <a:xfrm>
              <a:off x="1849593" y="93293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9E948E08-65AF-4D27-B01A-926DC16E6CC3}"/>
                </a:ext>
              </a:extLst>
            </p:cNvPr>
            <p:cNvCxnSpPr>
              <a:cxnSpLocks/>
            </p:cNvCxnSpPr>
            <p:nvPr/>
          </p:nvCxnSpPr>
          <p:spPr>
            <a:xfrm>
              <a:off x="1981200" y="1143000"/>
              <a:ext cx="0" cy="24690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E840A37-F731-4281-B1BB-DD66851EC105}"/>
                </a:ext>
              </a:extLst>
            </p:cNvPr>
            <p:cNvSpPr txBox="1"/>
            <p:nvPr/>
          </p:nvSpPr>
          <p:spPr>
            <a:xfrm>
              <a:off x="1256418" y="275799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E9F94223-18C7-4F58-AC70-7879AD66EE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7476" y="2971800"/>
              <a:ext cx="19923" cy="30480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C145C4A-5E5D-42C5-8130-E44D4C83100D}"/>
                </a:ext>
              </a:extLst>
            </p:cNvPr>
            <p:cNvSpPr txBox="1"/>
            <p:nvPr/>
          </p:nvSpPr>
          <p:spPr>
            <a:xfrm>
              <a:off x="2381143" y="2768323"/>
              <a:ext cx="2632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8078AF0F-4BF3-4701-8DB9-C0BB4C6D7E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38400" y="2999188"/>
              <a:ext cx="55746" cy="41070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545377D1-7429-4310-A4A4-8723D25539BE}"/>
                </a:ext>
              </a:extLst>
            </p:cNvPr>
            <p:cNvSpPr txBox="1"/>
            <p:nvPr/>
          </p:nvSpPr>
          <p:spPr>
            <a:xfrm>
              <a:off x="2611590" y="77716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7C0C0CF2-58EA-4D62-B1FC-F3BEC67AB0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9255" y="907142"/>
              <a:ext cx="326990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xmlns="" id="{564BDF8A-55C4-4927-AFFF-6B8BA5DEEF33}"/>
                </a:ext>
              </a:extLst>
            </p:cNvPr>
            <p:cNvCxnSpPr>
              <a:cxnSpLocks/>
            </p:cNvCxnSpPr>
            <p:nvPr/>
          </p:nvCxnSpPr>
          <p:spPr>
            <a:xfrm>
              <a:off x="1216367" y="906663"/>
              <a:ext cx="312948" cy="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BA03011D-82BD-42BD-8F18-A790E7EBBBF3}"/>
                </a:ext>
              </a:extLst>
            </p:cNvPr>
            <p:cNvSpPr txBox="1"/>
            <p:nvPr/>
          </p:nvSpPr>
          <p:spPr>
            <a:xfrm>
              <a:off x="1029994" y="767220"/>
              <a:ext cx="2632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9D6F6AE8-C5EF-4128-BA02-B76C675843A7}"/>
                </a:ext>
              </a:extLst>
            </p:cNvPr>
            <p:cNvSpPr txBox="1"/>
            <p:nvPr/>
          </p:nvSpPr>
          <p:spPr>
            <a:xfrm>
              <a:off x="3140386" y="192540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79F5B893-C166-4BC9-B9A2-3AEFDC060971}"/>
                </a:ext>
              </a:extLst>
            </p:cNvPr>
            <p:cNvSpPr txBox="1"/>
            <p:nvPr/>
          </p:nvSpPr>
          <p:spPr>
            <a:xfrm>
              <a:off x="837777" y="174903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2CE56535-BA44-4335-9875-53E58655661B}"/>
                </a:ext>
              </a:extLst>
            </p:cNvPr>
            <p:cNvSpPr txBox="1"/>
            <p:nvPr/>
          </p:nvSpPr>
          <p:spPr>
            <a:xfrm>
              <a:off x="1890254" y="222900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8AEF3F37-2177-4084-BE0E-29FA5CB95C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652" y="2768076"/>
              <a:ext cx="223664" cy="35612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9D8FC342-3A2A-402B-B6B8-450433D6519A}"/>
                </a:ext>
              </a:extLst>
            </p:cNvPr>
            <p:cNvSpPr txBox="1"/>
            <p:nvPr/>
          </p:nvSpPr>
          <p:spPr>
            <a:xfrm>
              <a:off x="485220" y="299918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E03155A3-B4DF-4698-89BF-46DC880D758E}"/>
                </a:ext>
              </a:extLst>
            </p:cNvPr>
            <p:cNvSpPr txBox="1"/>
            <p:nvPr/>
          </p:nvSpPr>
          <p:spPr>
            <a:xfrm>
              <a:off x="1717986" y="364778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xmlns="" id="{8396D266-AB1F-4936-97DD-8288C76BC6B4}"/>
                </a:ext>
              </a:extLst>
            </p:cNvPr>
            <p:cNvCxnSpPr>
              <a:cxnSpLocks/>
            </p:cNvCxnSpPr>
            <p:nvPr/>
          </p:nvCxnSpPr>
          <p:spPr>
            <a:xfrm>
              <a:off x="676652" y="3124200"/>
              <a:ext cx="353342" cy="22577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xmlns="" id="{A8E603B3-1F3D-4579-9367-9E0340C88B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11469" y="3733800"/>
              <a:ext cx="360331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9DFDD41B-F2F8-401B-BCA9-BAE6173A7CBA}"/>
                </a:ext>
              </a:extLst>
            </p:cNvPr>
            <p:cNvSpPr txBox="1"/>
            <p:nvPr/>
          </p:nvSpPr>
          <p:spPr>
            <a:xfrm>
              <a:off x="2895600" y="362839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xmlns="" id="{6943411D-925C-4C86-B972-16F3098CFC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37687" y="3438646"/>
              <a:ext cx="134113" cy="29515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xmlns="" id="{51632ABA-79F6-4063-88BE-BFAFA03471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79316" y="1458323"/>
              <a:ext cx="200728" cy="21017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BB2ADE2A-5B66-49F3-9426-9EEAFCE7A792}"/>
                </a:ext>
              </a:extLst>
            </p:cNvPr>
            <p:cNvSpPr txBox="1"/>
            <p:nvPr/>
          </p:nvSpPr>
          <p:spPr>
            <a:xfrm>
              <a:off x="1851180" y="1616992"/>
              <a:ext cx="2632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xmlns="" id="{72C25C51-0750-4671-B05A-5423685D64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73161" y="1461717"/>
              <a:ext cx="208039" cy="20338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xmlns="" id="{9E7E9A0B-D710-497D-A22F-1689F32AD2A1}"/>
                </a:ext>
              </a:extLst>
            </p:cNvPr>
            <p:cNvCxnSpPr/>
            <p:nvPr/>
          </p:nvCxnSpPr>
          <p:spPr>
            <a:xfrm>
              <a:off x="3521944" y="4024220"/>
              <a:ext cx="82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A2E0478-353D-4108-9666-E3F82FC0B67F}"/>
              </a:ext>
            </a:extLst>
          </p:cNvPr>
          <p:cNvGrpSpPr/>
          <p:nvPr/>
        </p:nvGrpSpPr>
        <p:grpSpPr>
          <a:xfrm>
            <a:off x="3422665" y="6819147"/>
            <a:ext cx="1686283" cy="2324859"/>
            <a:chOff x="3422665" y="6819147"/>
            <a:chExt cx="1686283" cy="2324859"/>
          </a:xfrm>
        </p:grpSpPr>
        <p:pic>
          <p:nvPicPr>
            <p:cNvPr id="13" name="Picture 12" descr="A picture containing map&#10;&#10;Description automatically generated">
              <a:extLst>
                <a:ext uri="{FF2B5EF4-FFF2-40B4-BE49-F238E27FC236}">
                  <a16:creationId xmlns:a16="http://schemas.microsoft.com/office/drawing/2014/main" xmlns="" id="{744A9A84-FC6A-4B80-9FB6-54D5CFAD09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37" b="3525"/>
            <a:stretch/>
          </p:blipFill>
          <p:spPr>
            <a:xfrm rot="16200000" flipH="1">
              <a:off x="3135419" y="7170478"/>
              <a:ext cx="2324859" cy="1622198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71E8D0C-FDE6-4182-B4F9-0D3FC754E9D8}"/>
                </a:ext>
              </a:extLst>
            </p:cNvPr>
            <p:cNvSpPr txBox="1"/>
            <p:nvPr/>
          </p:nvSpPr>
          <p:spPr>
            <a:xfrm>
              <a:off x="3422665" y="8896765"/>
              <a:ext cx="1221809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Young axillary SAM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xmlns="" id="{7F8B2F68-B7F8-4889-80D0-C3D311D0CA56}"/>
                </a:ext>
              </a:extLst>
            </p:cNvPr>
            <p:cNvSpPr txBox="1"/>
            <p:nvPr/>
          </p:nvSpPr>
          <p:spPr>
            <a:xfrm>
              <a:off x="3575760" y="743003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xmlns="" id="{95B80038-9B9A-4F2A-94F0-AE714AAAA2BC}"/>
                </a:ext>
              </a:extLst>
            </p:cNvPr>
            <p:cNvSpPr txBox="1"/>
            <p:nvPr/>
          </p:nvSpPr>
          <p:spPr>
            <a:xfrm>
              <a:off x="4547173" y="711456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C4F97C19-1C9F-4443-9905-0EFCF663E379}"/>
                </a:ext>
              </a:extLst>
            </p:cNvPr>
            <p:cNvSpPr txBox="1"/>
            <p:nvPr/>
          </p:nvSpPr>
          <p:spPr>
            <a:xfrm>
              <a:off x="3661943" y="841858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xmlns="" id="{AC8D2780-B292-489D-9A04-047B7E3DEDC1}"/>
                </a:ext>
              </a:extLst>
            </p:cNvPr>
            <p:cNvCxnSpPr>
              <a:cxnSpLocks/>
            </p:cNvCxnSpPr>
            <p:nvPr/>
          </p:nvCxnSpPr>
          <p:spPr>
            <a:xfrm>
              <a:off x="4568737" y="8571635"/>
              <a:ext cx="300745" cy="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xmlns="" id="{459F8FBF-70A1-438B-964A-9401DDD450FB}"/>
                </a:ext>
              </a:extLst>
            </p:cNvPr>
            <p:cNvSpPr txBox="1"/>
            <p:nvPr/>
          </p:nvSpPr>
          <p:spPr>
            <a:xfrm>
              <a:off x="4375858" y="843048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xmlns="" id="{529424DA-9C95-4A26-9D22-824633CD824B}"/>
                </a:ext>
              </a:extLst>
            </p:cNvPr>
            <p:cNvSpPr txBox="1"/>
            <p:nvPr/>
          </p:nvSpPr>
          <p:spPr>
            <a:xfrm>
              <a:off x="4216290" y="784307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xmlns="" id="{A0B32DDE-4F0C-47E0-9703-4E8BE2BDC30A}"/>
                </a:ext>
              </a:extLst>
            </p:cNvPr>
            <p:cNvCxnSpPr/>
            <p:nvPr/>
          </p:nvCxnSpPr>
          <p:spPr>
            <a:xfrm>
              <a:off x="4666480" y="9049724"/>
              <a:ext cx="3816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32406DB-610D-4E71-8630-D30A27561957}"/>
              </a:ext>
            </a:extLst>
          </p:cNvPr>
          <p:cNvGrpSpPr/>
          <p:nvPr/>
        </p:nvGrpSpPr>
        <p:grpSpPr>
          <a:xfrm>
            <a:off x="5237227" y="6819141"/>
            <a:ext cx="1622199" cy="2324860"/>
            <a:chOff x="5237227" y="6819141"/>
            <a:chExt cx="1622199" cy="2324860"/>
          </a:xfrm>
        </p:grpSpPr>
        <p:pic>
          <p:nvPicPr>
            <p:cNvPr id="32" name="Picture 31" descr="A close up of a map&#10;&#10;Description automatically generated">
              <a:extLst>
                <a:ext uri="{FF2B5EF4-FFF2-40B4-BE49-F238E27FC236}">
                  <a16:creationId xmlns:a16="http://schemas.microsoft.com/office/drawing/2014/main" xmlns="" id="{C5CECD1A-FEAC-4BD5-814B-7C52FB6A1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63" t="34959" r="30217" b="28461"/>
            <a:stretch/>
          </p:blipFill>
          <p:spPr>
            <a:xfrm rot="5400000">
              <a:off x="4885897" y="7170471"/>
              <a:ext cx="2324860" cy="1622199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89B127DB-4B29-4C85-88D2-36E7B40E06F5}"/>
                </a:ext>
              </a:extLst>
            </p:cNvPr>
            <p:cNvSpPr txBox="1"/>
            <p:nvPr/>
          </p:nvSpPr>
          <p:spPr>
            <a:xfrm>
              <a:off x="5237228" y="8897779"/>
              <a:ext cx="1141659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Older axillary SAM</a:t>
              </a: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xmlns="" id="{9F43FDA2-9E9F-47BD-9050-8326F629E859}"/>
                </a:ext>
              </a:extLst>
            </p:cNvPr>
            <p:cNvCxnSpPr>
              <a:cxnSpLocks/>
            </p:cNvCxnSpPr>
            <p:nvPr/>
          </p:nvCxnSpPr>
          <p:spPr>
            <a:xfrm>
              <a:off x="6614324" y="8257849"/>
              <a:ext cx="37575" cy="32753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xmlns="" id="{8AD224D3-4A30-4713-924B-798DED78501A}"/>
                </a:ext>
              </a:extLst>
            </p:cNvPr>
            <p:cNvSpPr txBox="1"/>
            <p:nvPr/>
          </p:nvSpPr>
          <p:spPr>
            <a:xfrm>
              <a:off x="6475025" y="8043349"/>
              <a:ext cx="2632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6D361CD9-CFD8-480E-81E9-7E6D18271EC8}"/>
                </a:ext>
              </a:extLst>
            </p:cNvPr>
            <p:cNvSpPr txBox="1"/>
            <p:nvPr/>
          </p:nvSpPr>
          <p:spPr>
            <a:xfrm>
              <a:off x="6477000" y="736032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CC2294BD-C8C0-45B5-B441-8552CAEF1A5D}"/>
                </a:ext>
              </a:extLst>
            </p:cNvPr>
            <p:cNvSpPr txBox="1"/>
            <p:nvPr/>
          </p:nvSpPr>
          <p:spPr>
            <a:xfrm>
              <a:off x="5496753" y="733611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xmlns="" id="{488AEA9D-D949-415C-8937-2199E54A2BFC}"/>
                </a:ext>
              </a:extLst>
            </p:cNvPr>
            <p:cNvSpPr txBox="1"/>
            <p:nvPr/>
          </p:nvSpPr>
          <p:spPr>
            <a:xfrm>
              <a:off x="5932047" y="779994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xmlns="" id="{6C0FBE06-8896-4B0D-8966-CE8A7DD1238D}"/>
                </a:ext>
              </a:extLst>
            </p:cNvPr>
            <p:cNvCxnSpPr/>
            <p:nvPr/>
          </p:nvCxnSpPr>
          <p:spPr>
            <a:xfrm>
              <a:off x="6519600" y="9052412"/>
              <a:ext cx="248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2B547A5-A0BC-4C3E-B0FD-C32C9759F6E6}"/>
              </a:ext>
            </a:extLst>
          </p:cNvPr>
          <p:cNvGrpSpPr/>
          <p:nvPr/>
        </p:nvGrpSpPr>
        <p:grpSpPr>
          <a:xfrm>
            <a:off x="3486748" y="4263245"/>
            <a:ext cx="3373397" cy="2430541"/>
            <a:chOff x="3486748" y="4263245"/>
            <a:chExt cx="3373397" cy="2430541"/>
          </a:xfrm>
        </p:grpSpPr>
        <p:pic>
          <p:nvPicPr>
            <p:cNvPr id="28" name="Picture 27" descr="A close up&#10;&#10;Description automatically generated">
              <a:extLst>
                <a:ext uri="{FF2B5EF4-FFF2-40B4-BE49-F238E27FC236}">
                  <a16:creationId xmlns:a16="http://schemas.microsoft.com/office/drawing/2014/main" xmlns="" id="{E1D8945D-EB17-4517-9435-02DE775311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3"/>
            <a:stretch/>
          </p:blipFill>
          <p:spPr>
            <a:xfrm>
              <a:off x="3486748" y="4263245"/>
              <a:ext cx="3373397" cy="2430541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517A6B89-2E58-4758-93FD-4823791EA38E}"/>
                </a:ext>
              </a:extLst>
            </p:cNvPr>
            <p:cNvSpPr txBox="1"/>
            <p:nvPr/>
          </p:nvSpPr>
          <p:spPr>
            <a:xfrm>
              <a:off x="5138432" y="446455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xmlns="" id="{C8FAD21B-E53A-48EF-9B1F-4096C9E0F2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5807" y="4679449"/>
              <a:ext cx="216425" cy="34911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xmlns="" id="{7D7B810B-C772-460F-A9AD-738DB0B02D7E}"/>
                </a:ext>
              </a:extLst>
            </p:cNvPr>
            <p:cNvCxnSpPr>
              <a:cxnSpLocks/>
            </p:cNvCxnSpPr>
            <p:nvPr/>
          </p:nvCxnSpPr>
          <p:spPr>
            <a:xfrm>
              <a:off x="5272231" y="4679450"/>
              <a:ext cx="251559" cy="34911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xmlns="" id="{95A2DDC2-B64B-4E20-B986-11D73ACC3063}"/>
                </a:ext>
              </a:extLst>
            </p:cNvPr>
            <p:cNvCxnSpPr>
              <a:cxnSpLocks/>
            </p:cNvCxnSpPr>
            <p:nvPr/>
          </p:nvCxnSpPr>
          <p:spPr>
            <a:xfrm>
              <a:off x="6133552" y="4902828"/>
              <a:ext cx="0" cy="38507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xmlns="" id="{BDB69DC1-5332-43FC-88DC-B5C42AFFAC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740" y="4909251"/>
              <a:ext cx="392878" cy="8039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xmlns="" id="{23667B84-6AB9-4AEE-8319-EC79C191CEC2}"/>
                </a:ext>
              </a:extLst>
            </p:cNvPr>
            <p:cNvSpPr txBox="1"/>
            <p:nvPr/>
          </p:nvSpPr>
          <p:spPr>
            <a:xfrm>
              <a:off x="6048327" y="470303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xmlns="" id="{53AB1DAA-65F8-40B9-9ECB-7E2C573AFB71}"/>
                </a:ext>
              </a:extLst>
            </p:cNvPr>
            <p:cNvCxnSpPr>
              <a:cxnSpLocks/>
            </p:cNvCxnSpPr>
            <p:nvPr/>
          </p:nvCxnSpPr>
          <p:spPr>
            <a:xfrm>
              <a:off x="4387337" y="4942854"/>
              <a:ext cx="431682" cy="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xmlns="" id="{C97C2786-6DC4-4B8D-9A74-73FCCE2841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2714" y="4936835"/>
              <a:ext cx="15159" cy="46202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xmlns="" id="{3BA0ACA0-EDC9-407E-A1A2-DDCD94A8A636}"/>
                </a:ext>
              </a:extLst>
            </p:cNvPr>
            <p:cNvSpPr txBox="1"/>
            <p:nvPr/>
          </p:nvSpPr>
          <p:spPr>
            <a:xfrm>
              <a:off x="4216290" y="474120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154" name="Right Brace 153">
              <a:extLst>
                <a:ext uri="{FF2B5EF4-FFF2-40B4-BE49-F238E27FC236}">
                  <a16:creationId xmlns:a16="http://schemas.microsoft.com/office/drawing/2014/main" xmlns="" id="{54CF8C46-1C3A-49A3-AE5B-E09DE7546015}"/>
                </a:ext>
              </a:extLst>
            </p:cNvPr>
            <p:cNvSpPr/>
            <p:nvPr/>
          </p:nvSpPr>
          <p:spPr>
            <a:xfrm rot="10800000">
              <a:off x="4732517" y="5097755"/>
              <a:ext cx="155450" cy="439356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xmlns="" id="{9B3FC5C1-E13F-415F-883E-96328E7BB936}"/>
                </a:ext>
              </a:extLst>
            </p:cNvPr>
            <p:cNvSpPr txBox="1"/>
            <p:nvPr/>
          </p:nvSpPr>
          <p:spPr>
            <a:xfrm>
              <a:off x="4542058" y="521692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156" name="Right Brace 155">
              <a:extLst>
                <a:ext uri="{FF2B5EF4-FFF2-40B4-BE49-F238E27FC236}">
                  <a16:creationId xmlns:a16="http://schemas.microsoft.com/office/drawing/2014/main" xmlns="" id="{10B27AFF-687A-4947-9708-73D9AB8B62A7}"/>
                </a:ext>
              </a:extLst>
            </p:cNvPr>
            <p:cNvSpPr/>
            <p:nvPr/>
          </p:nvSpPr>
          <p:spPr>
            <a:xfrm rot="871756">
              <a:off x="5729842" y="5214025"/>
              <a:ext cx="181204" cy="397863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xmlns="" id="{E58842DB-7E25-4492-AFC6-F4BCF7886E9B}"/>
                </a:ext>
              </a:extLst>
            </p:cNvPr>
            <p:cNvSpPr txBox="1"/>
            <p:nvPr/>
          </p:nvSpPr>
          <p:spPr>
            <a:xfrm>
              <a:off x="5829963" y="530578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xmlns="" id="{036736D0-63D7-4DEF-AC92-AA801AB4E0A3}"/>
                </a:ext>
              </a:extLst>
            </p:cNvPr>
            <p:cNvSpPr txBox="1"/>
            <p:nvPr/>
          </p:nvSpPr>
          <p:spPr>
            <a:xfrm>
              <a:off x="3883993" y="566341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xmlns="" id="{A5BDF01A-0A4F-489B-ACB5-57DAE2770236}"/>
                </a:ext>
              </a:extLst>
            </p:cNvPr>
            <p:cNvSpPr txBox="1"/>
            <p:nvPr/>
          </p:nvSpPr>
          <p:spPr>
            <a:xfrm>
              <a:off x="6277493" y="562775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xmlns="" id="{AD3EA374-7D7A-4F2F-B064-6F0645D52A9C}"/>
                </a:ext>
              </a:extLst>
            </p:cNvPr>
            <p:cNvSpPr txBox="1"/>
            <p:nvPr/>
          </p:nvSpPr>
          <p:spPr>
            <a:xfrm>
              <a:off x="5107980" y="594549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xmlns="" id="{A9874096-A3F5-4973-B137-7B7171C09B02}"/>
                </a:ext>
              </a:extLst>
            </p:cNvPr>
            <p:cNvCxnSpPr/>
            <p:nvPr/>
          </p:nvCxnSpPr>
          <p:spPr>
            <a:xfrm>
              <a:off x="6210000" y="6601984"/>
              <a:ext cx="558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67B1768-0D75-4630-A0C2-877619498011}"/>
              </a:ext>
            </a:extLst>
          </p:cNvPr>
          <p:cNvGrpSpPr/>
          <p:nvPr/>
        </p:nvGrpSpPr>
        <p:grpSpPr>
          <a:xfrm>
            <a:off x="-6774" y="4251976"/>
            <a:ext cx="3367537" cy="2443564"/>
            <a:chOff x="-6774" y="4251976"/>
            <a:chExt cx="3367537" cy="2443564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68577374-5C6B-4267-9BEE-FFAE905AA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53" t="19564" r="20630" b="26632"/>
            <a:stretch/>
          </p:blipFill>
          <p:spPr>
            <a:xfrm flipH="1">
              <a:off x="-6774" y="4251976"/>
              <a:ext cx="3367537" cy="244315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79C0A26E-8660-4ECC-A85A-DE02AA092BEC}"/>
                </a:ext>
              </a:extLst>
            </p:cNvPr>
            <p:cNvSpPr txBox="1"/>
            <p:nvPr/>
          </p:nvSpPr>
          <p:spPr>
            <a:xfrm>
              <a:off x="1529379" y="5529001"/>
              <a:ext cx="258496" cy="272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111816F0-FA3E-4CE6-A5DD-026E996469C9}"/>
                </a:ext>
              </a:extLst>
            </p:cNvPr>
            <p:cNvSpPr txBox="1"/>
            <p:nvPr/>
          </p:nvSpPr>
          <p:spPr>
            <a:xfrm>
              <a:off x="2735881" y="488370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xmlns="" id="{39C214CB-1285-4089-BF75-C0FEB2E8D7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047" y="5738401"/>
              <a:ext cx="179626" cy="30818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857EDE06-2AE7-47CC-8CB4-889A95602A30}"/>
                </a:ext>
              </a:extLst>
            </p:cNvPr>
            <p:cNvSpPr txBox="1"/>
            <p:nvPr/>
          </p:nvSpPr>
          <p:spPr>
            <a:xfrm>
              <a:off x="399253" y="595216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xmlns="" id="{16D2D705-8737-49D1-8CD2-9D46E20661F6}"/>
                </a:ext>
              </a:extLst>
            </p:cNvPr>
            <p:cNvCxnSpPr>
              <a:cxnSpLocks/>
            </p:cNvCxnSpPr>
            <p:nvPr/>
          </p:nvCxnSpPr>
          <p:spPr>
            <a:xfrm>
              <a:off x="601047" y="6045764"/>
              <a:ext cx="322565" cy="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xmlns="" id="{A404F34D-A6BA-433C-BC39-A06DF8EA6D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17910" y="5815427"/>
              <a:ext cx="190861" cy="27105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xmlns="" id="{07696870-3025-460D-8C3A-99FF68823E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86207" y="6086485"/>
              <a:ext cx="322565" cy="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444B8956-98E6-454D-B5FB-1B6C06871451}"/>
                </a:ext>
              </a:extLst>
            </p:cNvPr>
            <p:cNvSpPr txBox="1"/>
            <p:nvPr/>
          </p:nvSpPr>
          <p:spPr>
            <a:xfrm>
              <a:off x="2642193" y="596596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A69B19D0-0658-4709-90BC-D3A907D90CF5}"/>
                </a:ext>
              </a:extLst>
            </p:cNvPr>
            <p:cNvSpPr txBox="1"/>
            <p:nvPr/>
          </p:nvSpPr>
          <p:spPr>
            <a:xfrm>
              <a:off x="1574933" y="609447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C78820A1-4EDE-4252-BB9D-A1E1A2F139BC}"/>
                </a:ext>
              </a:extLst>
            </p:cNvPr>
            <p:cNvSpPr txBox="1"/>
            <p:nvPr/>
          </p:nvSpPr>
          <p:spPr>
            <a:xfrm>
              <a:off x="-6028" y="6449319"/>
              <a:ext cx="1375698" cy="24622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alibri (Body)"/>
                  <a:cs typeface="Calibri (Body)"/>
                </a:rPr>
                <a:t>Tangential longitudinal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86BAA95B-6384-484A-A9BE-58DA66ADE972}"/>
                </a:ext>
              </a:extLst>
            </p:cNvPr>
            <p:cNvSpPr txBox="1"/>
            <p:nvPr/>
          </p:nvSpPr>
          <p:spPr>
            <a:xfrm>
              <a:off x="1939142" y="604349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47D82980-6369-4DC5-AE21-A2A54A6D59CB}"/>
                </a:ext>
              </a:extLst>
            </p:cNvPr>
            <p:cNvSpPr txBox="1"/>
            <p:nvPr/>
          </p:nvSpPr>
          <p:spPr>
            <a:xfrm>
              <a:off x="1173934" y="604401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xmlns="" id="{6333A48A-FF31-4716-A057-98E990D60C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34796" y="5848695"/>
              <a:ext cx="52980" cy="25244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xmlns="" id="{8A2BA278-0B20-421F-BC00-88CEA2EFB1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9096" y="5847834"/>
              <a:ext cx="43711" cy="25018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xmlns="" id="{8383EF11-94EF-41C6-BB3C-82DB7BA940BF}"/>
                </a:ext>
              </a:extLst>
            </p:cNvPr>
            <p:cNvCxnSpPr/>
            <p:nvPr/>
          </p:nvCxnSpPr>
          <p:spPr>
            <a:xfrm>
              <a:off x="3023593" y="6601984"/>
              <a:ext cx="248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4674EEA-A0BB-4894-9110-EFD582ECE903}"/>
              </a:ext>
            </a:extLst>
          </p:cNvPr>
          <p:cNvGrpSpPr/>
          <p:nvPr/>
        </p:nvGrpSpPr>
        <p:grpSpPr>
          <a:xfrm>
            <a:off x="8907" y="6836321"/>
            <a:ext cx="1238610" cy="999927"/>
            <a:chOff x="8907" y="6836321"/>
            <a:chExt cx="1238610" cy="999927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81A5BFD9-B0CE-4546-98C9-C86507F48D0A}"/>
                </a:ext>
              </a:extLst>
            </p:cNvPr>
            <p:cNvSpPr txBox="1"/>
            <p:nvPr/>
          </p:nvSpPr>
          <p:spPr>
            <a:xfrm>
              <a:off x="651534" y="717143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pic>
          <p:nvPicPr>
            <p:cNvPr id="4" name="Picture 3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A87C2296-542C-4823-B9DF-CE32559E3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3" t="33928" r="35109" b="31201"/>
            <a:stretch/>
          </p:blipFill>
          <p:spPr>
            <a:xfrm>
              <a:off x="8907" y="6836321"/>
              <a:ext cx="1220016" cy="99992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xmlns="" id="{B46513F3-965F-49D6-B8E7-903DB4976B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8333" y="7430039"/>
              <a:ext cx="185604" cy="7972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0B35E98A-9D27-4F5A-82B8-B0A33CE95EF4}"/>
                </a:ext>
              </a:extLst>
            </p:cNvPr>
            <p:cNvSpPr txBox="1"/>
            <p:nvPr/>
          </p:nvSpPr>
          <p:spPr>
            <a:xfrm>
              <a:off x="494224" y="737394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xmlns="" id="{617B0F55-EA4F-4176-8BE6-944FCA39F9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860" y="7425161"/>
              <a:ext cx="170125" cy="8125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xmlns="" id="{C1609B6B-E5E4-4F14-9E28-38095AF4075D}"/>
                </a:ext>
              </a:extLst>
            </p:cNvPr>
            <p:cNvCxnSpPr/>
            <p:nvPr/>
          </p:nvCxnSpPr>
          <p:spPr>
            <a:xfrm>
              <a:off x="1017657" y="7772400"/>
              <a:ext cx="154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xmlns="" id="{1A8EB9E3-0B32-49C7-A28F-5F5ED6F5FC6C}"/>
                </a:ext>
              </a:extLst>
            </p:cNvPr>
            <p:cNvSpPr txBox="1"/>
            <p:nvPr/>
          </p:nvSpPr>
          <p:spPr>
            <a:xfrm>
              <a:off x="489938" y="7034336"/>
              <a:ext cx="258496" cy="272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xmlns="" id="{ABE3BD16-2F1D-4586-82EF-6455FF8609C0}"/>
                </a:ext>
              </a:extLst>
            </p:cNvPr>
            <p:cNvSpPr txBox="1"/>
            <p:nvPr/>
          </p:nvSpPr>
          <p:spPr>
            <a:xfrm>
              <a:off x="984303" y="71678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xmlns="" id="{7155AB20-ECB0-49C9-99C5-0C321AF154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0231" y="7373947"/>
              <a:ext cx="33136" cy="17161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69B20A-18A8-4183-B9BF-E85AE4F170B6}"/>
              </a:ext>
            </a:extLst>
          </p:cNvPr>
          <p:cNvGrpSpPr/>
          <p:nvPr/>
        </p:nvGrpSpPr>
        <p:grpSpPr>
          <a:xfrm>
            <a:off x="-2" y="4252597"/>
            <a:ext cx="1235606" cy="1023566"/>
            <a:chOff x="-2" y="4252597"/>
            <a:chExt cx="1235606" cy="10235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8681175-CE9F-404D-BE1E-7DE680656D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76" t="43795" r="38006" b="29231"/>
            <a:stretch/>
          </p:blipFill>
          <p:spPr>
            <a:xfrm>
              <a:off x="0" y="4252597"/>
              <a:ext cx="1235604" cy="102356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260DD986-3E66-45CE-B9A3-286056C02F34}"/>
                </a:ext>
              </a:extLst>
            </p:cNvPr>
            <p:cNvSpPr txBox="1"/>
            <p:nvPr/>
          </p:nvSpPr>
          <p:spPr>
            <a:xfrm>
              <a:off x="-2" y="5028566"/>
              <a:ext cx="1235604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Calibri (Body)"/>
                  <a:cs typeface="Calibri (Body)"/>
                </a:rPr>
                <a:t>Medial longitudinal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DA8290E7-84A0-4C6F-B241-46A6CEA0FFED}"/>
                </a:ext>
              </a:extLst>
            </p:cNvPr>
            <p:cNvSpPr txBox="1"/>
            <p:nvPr/>
          </p:nvSpPr>
          <p:spPr>
            <a:xfrm>
              <a:off x="504112" y="4392125"/>
              <a:ext cx="258496" cy="272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2D6A9A9F-D821-4147-9F1C-A26E3989F179}"/>
                </a:ext>
              </a:extLst>
            </p:cNvPr>
            <p:cNvSpPr txBox="1"/>
            <p:nvPr/>
          </p:nvSpPr>
          <p:spPr>
            <a:xfrm>
              <a:off x="502130" y="472298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8A76DD6A-4FBD-4DB8-8DA3-4C2A57C6368F}"/>
                </a:ext>
              </a:extLst>
            </p:cNvPr>
            <p:cNvSpPr txBox="1"/>
            <p:nvPr/>
          </p:nvSpPr>
          <p:spPr>
            <a:xfrm>
              <a:off x="43201" y="432605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B54622D9-DC80-4B98-A1ED-595B558CBCE8}"/>
                </a:ext>
              </a:extLst>
            </p:cNvPr>
            <p:cNvSpPr txBox="1"/>
            <p:nvPr/>
          </p:nvSpPr>
          <p:spPr>
            <a:xfrm>
              <a:off x="957264" y="429207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xmlns="" id="{FF1AA93A-67C5-4CD1-9D31-7CFCFC18DDA5}"/>
                </a:ext>
              </a:extLst>
            </p:cNvPr>
            <p:cNvCxnSpPr/>
            <p:nvPr/>
          </p:nvCxnSpPr>
          <p:spPr>
            <a:xfrm>
              <a:off x="972762" y="4958875"/>
              <a:ext cx="208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xmlns="" id="{3BDC71C6-5A9E-4CED-A4F8-9233835E3B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4553" y="4518915"/>
              <a:ext cx="12246" cy="16852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xmlns="" id="{20672AC3-5D89-4115-AB42-FBD8C70D28DE}"/>
                </a:ext>
              </a:extLst>
            </p:cNvPr>
            <p:cNvCxnSpPr>
              <a:cxnSpLocks/>
            </p:cNvCxnSpPr>
            <p:nvPr/>
          </p:nvCxnSpPr>
          <p:spPr>
            <a:xfrm>
              <a:off x="176494" y="4542860"/>
              <a:ext cx="15673" cy="16989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ADE8325A-4CEF-49DF-9CF1-02A7DF7DF668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1 of 2</a:t>
            </a:r>
          </a:p>
        </p:txBody>
      </p:sp>
    </p:spTree>
    <p:extLst>
      <p:ext uri="{BB962C8B-B14F-4D97-AF65-F5344CB8AC3E}">
        <p14:creationId xmlns:p14="http://schemas.microsoft.com/office/powerpoint/2010/main" val="2304757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266643" y="972811"/>
            <a:ext cx="2439066" cy="295709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Root cap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Root apical meristem region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Zone of division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Zone of elongation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Zone of maturation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Cell file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Nucleus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Cell wall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Nucleolus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Decondensed chromatin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Condensed chromatin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300" dirty="0">
                <a:latin typeface="+mj-lt"/>
                <a:cs typeface="Times New Roman"/>
              </a:rPr>
              <a:t>Chromosome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446C40B-7403-4C3B-9B50-E32C68F33375}"/>
              </a:ext>
            </a:extLst>
          </p:cNvPr>
          <p:cNvSpPr txBox="1"/>
          <p:nvPr/>
        </p:nvSpPr>
        <p:spPr>
          <a:xfrm>
            <a:off x="4714972" y="206194"/>
            <a:ext cx="15424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Root Tip</a:t>
            </a:r>
          </a:p>
          <a:p>
            <a:pPr algn="ctr"/>
            <a:r>
              <a:rPr lang="en-US" i="1" dirty="0">
                <a:latin typeface="+mj-lt"/>
                <a:cs typeface="Times New Roman"/>
              </a:rPr>
              <a:t>Allium</a:t>
            </a:r>
            <a:r>
              <a:rPr lang="en-US" dirty="0">
                <a:latin typeface="+mj-lt"/>
                <a:cs typeface="Times New Roman"/>
              </a:rPr>
              <a:t> (Onion)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BF906523-2139-4B98-A781-87ECDFD7B8B1}"/>
              </a:ext>
            </a:extLst>
          </p:cNvPr>
          <p:cNvSpPr txBox="1"/>
          <p:nvPr/>
        </p:nvSpPr>
        <p:spPr>
          <a:xfrm>
            <a:off x="4952216" y="3968226"/>
            <a:ext cx="10679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Longitudinal sections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3E63063D-C212-4DD7-8BA6-A8EB4C95D359}"/>
              </a:ext>
            </a:extLst>
          </p:cNvPr>
          <p:cNvGrpSpPr/>
          <p:nvPr/>
        </p:nvGrpSpPr>
        <p:grpSpPr>
          <a:xfrm>
            <a:off x="5019084" y="4367113"/>
            <a:ext cx="1784916" cy="184723"/>
            <a:chOff x="4724400" y="4218920"/>
            <a:chExt cx="1784916" cy="184723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38F5F38D-345D-408E-8528-7154D245EE54}"/>
                </a:ext>
              </a:extLst>
            </p:cNvPr>
            <p:cNvSpPr txBox="1"/>
            <p:nvPr/>
          </p:nvSpPr>
          <p:spPr>
            <a:xfrm>
              <a:off x="4724400" y="4218920"/>
              <a:ext cx="1784916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7EA14260-F0AC-484C-9680-71CF530E0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5D526804-F014-40AC-AC62-473FE55DEE03}"/>
              </a:ext>
            </a:extLst>
          </p:cNvPr>
          <p:cNvSpPr txBox="1"/>
          <p:nvPr/>
        </p:nvSpPr>
        <p:spPr>
          <a:xfrm>
            <a:off x="4225996" y="4366871"/>
            <a:ext cx="681895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90000" tIns="28800" rIns="90000" bIns="32400" rtlCol="0">
            <a:spAutoFit/>
          </a:bodyPr>
          <a:lstStyle/>
          <a:p>
            <a:pPr algn="ctr"/>
            <a:r>
              <a:rPr lang="en-CA" sz="800" dirty="0"/>
              <a:t>Bar = 10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3DB898B-055B-4167-BDA2-B8A3265E9587}"/>
              </a:ext>
            </a:extLst>
          </p:cNvPr>
          <p:cNvGrpSpPr/>
          <p:nvPr/>
        </p:nvGrpSpPr>
        <p:grpSpPr>
          <a:xfrm>
            <a:off x="0" y="4607157"/>
            <a:ext cx="2203200" cy="2203068"/>
            <a:chOff x="0" y="4607157"/>
            <a:chExt cx="2203200" cy="220306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68686852-8441-4471-A870-C000176FC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5000"/>
                      </a14:imgEffect>
                      <a14:imgEffect>
                        <a14:saturation sat="120000"/>
                      </a14:imgEffect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87" t="47188" r="43573" b="42628"/>
            <a:stretch/>
          </p:blipFill>
          <p:spPr>
            <a:xfrm>
              <a:off x="0" y="4607157"/>
              <a:ext cx="2203200" cy="220306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FCA8A3C-B426-44D7-BA59-D8775082AB17}"/>
                </a:ext>
              </a:extLst>
            </p:cNvPr>
            <p:cNvSpPr txBox="1"/>
            <p:nvPr/>
          </p:nvSpPr>
          <p:spPr>
            <a:xfrm>
              <a:off x="0" y="6564003"/>
              <a:ext cx="745717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Interphase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14DAF2DD-2EB2-4A8A-8E88-5B518595FACF}"/>
                </a:ext>
              </a:extLst>
            </p:cNvPr>
            <p:cNvSpPr txBox="1"/>
            <p:nvPr/>
          </p:nvSpPr>
          <p:spPr>
            <a:xfrm>
              <a:off x="767942" y="527327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C6A23CAA-0CCC-437B-9930-E32C3A554FA1}"/>
                </a:ext>
              </a:extLst>
            </p:cNvPr>
            <p:cNvSpPr txBox="1"/>
            <p:nvPr/>
          </p:nvSpPr>
          <p:spPr>
            <a:xfrm>
              <a:off x="1125221" y="556601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C68634CB-C7FC-4C25-A503-2CC2B6856FFE}"/>
                </a:ext>
              </a:extLst>
            </p:cNvPr>
            <p:cNvSpPr txBox="1"/>
            <p:nvPr/>
          </p:nvSpPr>
          <p:spPr>
            <a:xfrm>
              <a:off x="727671" y="566828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11" name="Right Brace 110">
              <a:extLst>
                <a:ext uri="{FF2B5EF4-FFF2-40B4-BE49-F238E27FC236}">
                  <a16:creationId xmlns:a16="http://schemas.microsoft.com/office/drawing/2014/main" xmlns="" id="{C67494AB-65FC-498C-93DC-662855C3B27F}"/>
                </a:ext>
              </a:extLst>
            </p:cNvPr>
            <p:cNvSpPr/>
            <p:nvPr/>
          </p:nvSpPr>
          <p:spPr>
            <a:xfrm>
              <a:off x="1642368" y="5177021"/>
              <a:ext cx="180000" cy="1160965"/>
            </a:xfrm>
            <a:prstGeom prst="rightBrac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871742BD-82A5-4C65-85EA-0EBC00BAECD8}"/>
                </a:ext>
              </a:extLst>
            </p:cNvPr>
            <p:cNvSpPr txBox="1"/>
            <p:nvPr/>
          </p:nvSpPr>
          <p:spPr>
            <a:xfrm>
              <a:off x="1766515" y="561900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7A689FA9-0326-4A54-83F8-537C9EFDEDDB}"/>
                </a:ext>
              </a:extLst>
            </p:cNvPr>
            <p:cNvCxnSpPr/>
            <p:nvPr/>
          </p:nvCxnSpPr>
          <p:spPr>
            <a:xfrm>
              <a:off x="1170768" y="6718655"/>
              <a:ext cx="943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4C0135B-7DA9-419D-AEBA-5D1EE46141C7}"/>
              </a:ext>
            </a:extLst>
          </p:cNvPr>
          <p:cNvGrpSpPr/>
          <p:nvPr/>
        </p:nvGrpSpPr>
        <p:grpSpPr>
          <a:xfrm>
            <a:off x="1802889" y="0"/>
            <a:ext cx="2344741" cy="4481240"/>
            <a:chOff x="1802889" y="0"/>
            <a:chExt cx="2344741" cy="4481240"/>
          </a:xfrm>
        </p:grpSpPr>
        <p:pic>
          <p:nvPicPr>
            <p:cNvPr id="15" name="Picture 14" descr="A picture containing sitting, table, brown, old&#10;&#10;Description automatically generated">
              <a:extLst>
                <a:ext uri="{FF2B5EF4-FFF2-40B4-BE49-F238E27FC236}">
                  <a16:creationId xmlns:a16="http://schemas.microsoft.com/office/drawing/2014/main" xmlns="" id="{C03F12D6-F6C6-4769-A8E5-B6B976A78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36" b="18475"/>
            <a:stretch/>
          </p:blipFill>
          <p:spPr>
            <a:xfrm rot="5400000" flipH="1">
              <a:off x="718226" y="1084663"/>
              <a:ext cx="4481240" cy="2311913"/>
            </a:xfrm>
            <a:prstGeom prst="rect">
              <a:avLst/>
            </a:prstGeom>
          </p:spPr>
        </p:pic>
        <p:sp>
          <p:nvSpPr>
            <p:cNvPr id="42" name="Right Brace 41">
              <a:extLst>
                <a:ext uri="{FF2B5EF4-FFF2-40B4-BE49-F238E27FC236}">
                  <a16:creationId xmlns:a16="http://schemas.microsoft.com/office/drawing/2014/main" xmlns="" id="{D1FFD958-BFF3-40DE-ACE1-3BA04CA9C0DA}"/>
                </a:ext>
              </a:extLst>
            </p:cNvPr>
            <p:cNvSpPr/>
            <p:nvPr/>
          </p:nvSpPr>
          <p:spPr>
            <a:xfrm>
              <a:off x="2862897" y="2828172"/>
              <a:ext cx="180000" cy="1317282"/>
            </a:xfrm>
            <a:prstGeom prst="rightBrac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A4AF11A2-C956-4695-95DC-173CFE0BA9D6}"/>
                </a:ext>
              </a:extLst>
            </p:cNvPr>
            <p:cNvSpPr txBox="1"/>
            <p:nvPr/>
          </p:nvSpPr>
          <p:spPr>
            <a:xfrm>
              <a:off x="2977033" y="334700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44" name="Right Brace 43">
              <a:extLst>
                <a:ext uri="{FF2B5EF4-FFF2-40B4-BE49-F238E27FC236}">
                  <a16:creationId xmlns:a16="http://schemas.microsoft.com/office/drawing/2014/main" xmlns="" id="{1D03B5C2-23F8-4CF4-9C06-F09AB47BC110}"/>
                </a:ext>
              </a:extLst>
            </p:cNvPr>
            <p:cNvSpPr/>
            <p:nvPr/>
          </p:nvSpPr>
          <p:spPr>
            <a:xfrm rot="17030269">
              <a:off x="3286885" y="2453181"/>
              <a:ext cx="180000" cy="194128"/>
            </a:xfrm>
            <a:prstGeom prst="rightBrac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73753D21-F6DD-4C1C-B64F-84AC9F5409FC}"/>
                </a:ext>
              </a:extLst>
            </p:cNvPr>
            <p:cNvSpPr txBox="1"/>
            <p:nvPr/>
          </p:nvSpPr>
          <p:spPr>
            <a:xfrm>
              <a:off x="3284218" y="224467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46" name="Right Brace 45">
              <a:extLst>
                <a:ext uri="{FF2B5EF4-FFF2-40B4-BE49-F238E27FC236}">
                  <a16:creationId xmlns:a16="http://schemas.microsoft.com/office/drawing/2014/main" xmlns="" id="{0912EF12-2C96-4679-B422-063B6ACA37B4}"/>
                </a:ext>
              </a:extLst>
            </p:cNvPr>
            <p:cNvSpPr/>
            <p:nvPr/>
          </p:nvSpPr>
          <p:spPr>
            <a:xfrm rot="15541730">
              <a:off x="2213320" y="2434731"/>
              <a:ext cx="180000" cy="194128"/>
            </a:xfrm>
            <a:prstGeom prst="rightBrac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E3F4346C-EF1D-45B7-A447-3B80A83C4939}"/>
                </a:ext>
              </a:extLst>
            </p:cNvPr>
            <p:cNvSpPr txBox="1"/>
            <p:nvPr/>
          </p:nvSpPr>
          <p:spPr>
            <a:xfrm>
              <a:off x="2136127" y="222363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876E6EB1-3D47-4D06-BC39-AC13157D9EFB}"/>
                </a:ext>
              </a:extLst>
            </p:cNvPr>
            <p:cNvSpPr txBox="1"/>
            <p:nvPr/>
          </p:nvSpPr>
          <p:spPr>
            <a:xfrm>
              <a:off x="2715247" y="235475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xmlns="" id="{D0A43F87-3644-459E-912F-52218A8C8969}"/>
                </a:ext>
              </a:extLst>
            </p:cNvPr>
            <p:cNvSpPr/>
            <p:nvPr/>
          </p:nvSpPr>
          <p:spPr>
            <a:xfrm>
              <a:off x="3767439" y="80007"/>
              <a:ext cx="180000" cy="2428210"/>
            </a:xfrm>
            <a:prstGeom prst="rightBrac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F4580EDF-0E42-4AD4-A91F-FD8D99244A32}"/>
                </a:ext>
              </a:extLst>
            </p:cNvPr>
            <p:cNvSpPr txBox="1"/>
            <p:nvPr/>
          </p:nvSpPr>
          <p:spPr>
            <a:xfrm>
              <a:off x="3884416" y="115561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3</a:t>
              </a: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EAF00F14-05A6-4112-B923-AE38FF7F8578}"/>
                </a:ext>
              </a:extLst>
            </p:cNvPr>
            <p:cNvSpPr/>
            <p:nvPr/>
          </p:nvSpPr>
          <p:spPr>
            <a:xfrm>
              <a:off x="2454115" y="2211847"/>
              <a:ext cx="782168" cy="55152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CDF1D5D0-20DD-4CBF-B2DC-2B06102FD468}"/>
                </a:ext>
              </a:extLst>
            </p:cNvPr>
            <p:cNvSpPr txBox="1"/>
            <p:nvPr/>
          </p:nvSpPr>
          <p:spPr>
            <a:xfrm>
              <a:off x="1992123" y="69377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xmlns="" id="{2024C9FD-570B-4634-972F-60A8FF4D78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7968" y="1726869"/>
              <a:ext cx="199274" cy="1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24CC15EC-9E99-4003-98E5-2973F6DDD48A}"/>
                </a:ext>
              </a:extLst>
            </p:cNvPr>
            <p:cNvSpPr txBox="1"/>
            <p:nvPr/>
          </p:nvSpPr>
          <p:spPr>
            <a:xfrm>
              <a:off x="3215671" y="159553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xmlns="" id="{92CFBFF1-C481-463B-BF2D-5567452EA981}"/>
                </a:ext>
              </a:extLst>
            </p:cNvPr>
            <p:cNvCxnSpPr>
              <a:cxnSpLocks/>
            </p:cNvCxnSpPr>
            <p:nvPr/>
          </p:nvCxnSpPr>
          <p:spPr>
            <a:xfrm>
              <a:off x="3041175" y="504188"/>
              <a:ext cx="199072" cy="0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xmlns="" id="{7C2DA14F-8BAB-4114-9E9F-6BA809A36122}"/>
                </a:ext>
              </a:extLst>
            </p:cNvPr>
            <p:cNvCxnSpPr>
              <a:cxnSpLocks/>
            </p:cNvCxnSpPr>
            <p:nvPr/>
          </p:nvCxnSpPr>
          <p:spPr>
            <a:xfrm>
              <a:off x="2190328" y="824477"/>
              <a:ext cx="260326" cy="418434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xmlns="" id="{19B3A4D2-F6D5-4B7D-9739-08348971B819}"/>
                </a:ext>
              </a:extLst>
            </p:cNvPr>
            <p:cNvCxnSpPr>
              <a:cxnSpLocks/>
            </p:cNvCxnSpPr>
            <p:nvPr/>
          </p:nvCxnSpPr>
          <p:spPr>
            <a:xfrm>
              <a:off x="2188306" y="821339"/>
              <a:ext cx="250094" cy="132042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xmlns="" id="{5421EC78-7BE6-4B15-860B-FBFD03D47E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7583" y="685378"/>
              <a:ext cx="229952" cy="142759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xmlns="" id="{5E6C46EF-2BA6-48C8-8008-3754BEBA69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6173" y="410682"/>
              <a:ext cx="209020" cy="417455"/>
            </a:xfrm>
            <a:prstGeom prst="straightConnector1">
              <a:avLst/>
            </a:prstGeom>
            <a:ln w="19050" cmpd="sng">
              <a:solidFill>
                <a:schemeClr val="bg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7A1FE553-D2B6-46CC-8781-B33EE1F85E9F}"/>
                </a:ext>
              </a:extLst>
            </p:cNvPr>
            <p:cNvSpPr txBox="1"/>
            <p:nvPr/>
          </p:nvSpPr>
          <p:spPr>
            <a:xfrm>
              <a:off x="2845199" y="37271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xmlns="" id="{3C87DCCC-5B5E-49A4-99C6-30C877F41148}"/>
                </a:ext>
              </a:extLst>
            </p:cNvPr>
            <p:cNvCxnSpPr>
              <a:cxnSpLocks/>
            </p:cNvCxnSpPr>
            <p:nvPr/>
          </p:nvCxnSpPr>
          <p:spPr>
            <a:xfrm>
              <a:off x="3985241" y="4385505"/>
              <a:ext cx="36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2223DC9-754D-476C-A3A3-FF863A2203B0}"/>
              </a:ext>
            </a:extLst>
          </p:cNvPr>
          <p:cNvGrpSpPr/>
          <p:nvPr/>
        </p:nvGrpSpPr>
        <p:grpSpPr>
          <a:xfrm>
            <a:off x="2320491" y="4609694"/>
            <a:ext cx="2205098" cy="2203200"/>
            <a:chOff x="2320491" y="4609694"/>
            <a:chExt cx="2205098" cy="2203200"/>
          </a:xfrm>
        </p:grpSpPr>
        <p:pic>
          <p:nvPicPr>
            <p:cNvPr id="9" name="Picture 8" descr="A close up of a device&#10;&#10;Description automatically generated">
              <a:extLst>
                <a:ext uri="{FF2B5EF4-FFF2-40B4-BE49-F238E27FC236}">
                  <a16:creationId xmlns:a16="http://schemas.microsoft.com/office/drawing/2014/main" xmlns="" id="{EE2504F5-AFD3-4B3C-BFF5-0A6E34CA2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5000"/>
                      </a14:imgEffect>
                      <a14:imgEffect>
                        <a14:saturation sat="75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76" t="65416" r="25517" b="22175"/>
            <a:stretch/>
          </p:blipFill>
          <p:spPr>
            <a:xfrm>
              <a:off x="2322389" y="4609694"/>
              <a:ext cx="2203200" cy="22032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734A128-E25C-4094-A807-8D37AF023CAA}"/>
                </a:ext>
              </a:extLst>
            </p:cNvPr>
            <p:cNvSpPr txBox="1"/>
            <p:nvPr/>
          </p:nvSpPr>
          <p:spPr>
            <a:xfrm>
              <a:off x="2320491" y="6565318"/>
              <a:ext cx="671979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Prophase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46F75CA6-65A2-42EF-BCFE-FD0F6E5C5F7B}"/>
                </a:ext>
              </a:extLst>
            </p:cNvPr>
            <p:cNvSpPr txBox="1"/>
            <p:nvPr/>
          </p:nvSpPr>
          <p:spPr>
            <a:xfrm>
              <a:off x="2677006" y="509212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xmlns="" id="{0CD6FAF5-A05C-452A-9557-DD4196CA3C81}"/>
                </a:ext>
              </a:extLst>
            </p:cNvPr>
            <p:cNvCxnSpPr>
              <a:cxnSpLocks/>
            </p:cNvCxnSpPr>
            <p:nvPr/>
          </p:nvCxnSpPr>
          <p:spPr>
            <a:xfrm>
              <a:off x="2947915" y="5302847"/>
              <a:ext cx="186520" cy="13257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xmlns="" id="{72F0288B-9D2C-4307-8009-C941821F90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22111" y="5938681"/>
              <a:ext cx="224214" cy="15731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F521C3FD-CBBB-4168-A0A8-86BC7B2F1C0A}"/>
                </a:ext>
              </a:extLst>
            </p:cNvPr>
            <p:cNvSpPr txBox="1"/>
            <p:nvPr/>
          </p:nvSpPr>
          <p:spPr>
            <a:xfrm>
              <a:off x="2675393" y="600089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xmlns="" id="{4C5176AC-FC29-4BD1-9568-E9BC183F076C}"/>
                </a:ext>
              </a:extLst>
            </p:cNvPr>
            <p:cNvCxnSpPr>
              <a:cxnSpLocks/>
            </p:cNvCxnSpPr>
            <p:nvPr/>
          </p:nvCxnSpPr>
          <p:spPr>
            <a:xfrm>
              <a:off x="2854683" y="6208892"/>
              <a:ext cx="130310" cy="26830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2E91FE57-4337-4E16-855B-CE6C3E760979}"/>
                </a:ext>
              </a:extLst>
            </p:cNvPr>
            <p:cNvCxnSpPr/>
            <p:nvPr/>
          </p:nvCxnSpPr>
          <p:spPr>
            <a:xfrm>
              <a:off x="3662551" y="6705600"/>
              <a:ext cx="7776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DA4E0EF-7F75-4FA0-A24F-C6D252447E2E}"/>
              </a:ext>
            </a:extLst>
          </p:cNvPr>
          <p:cNvGrpSpPr/>
          <p:nvPr/>
        </p:nvGrpSpPr>
        <p:grpSpPr>
          <a:xfrm>
            <a:off x="-176" y="6940932"/>
            <a:ext cx="2203376" cy="2203068"/>
            <a:chOff x="-176" y="6940932"/>
            <a:chExt cx="2203376" cy="2203068"/>
          </a:xfrm>
        </p:grpSpPr>
        <p:pic>
          <p:nvPicPr>
            <p:cNvPr id="21" name="Picture 20" descr="A picture containing fabric, food&#10;&#10;Description automatically generated">
              <a:extLst>
                <a:ext uri="{FF2B5EF4-FFF2-40B4-BE49-F238E27FC236}">
                  <a16:creationId xmlns:a16="http://schemas.microsoft.com/office/drawing/2014/main" xmlns="" id="{0A4EFE70-C1D8-4729-AD0E-27F3FFDBB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05" t="12819" r="69113" b="72940"/>
            <a:stretch/>
          </p:blipFill>
          <p:spPr>
            <a:xfrm>
              <a:off x="0" y="6940932"/>
              <a:ext cx="2203200" cy="220306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A7827E-674B-4208-B5E6-73B841BC4112}"/>
                </a:ext>
              </a:extLst>
            </p:cNvPr>
            <p:cNvSpPr txBox="1"/>
            <p:nvPr/>
          </p:nvSpPr>
          <p:spPr>
            <a:xfrm>
              <a:off x="-176" y="8897779"/>
              <a:ext cx="696024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Anaphase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xmlns="" id="{E192220F-81FA-4C04-B4B9-C56C51BAF15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29544" y="7616853"/>
              <a:ext cx="242046" cy="14114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98D3C30C-4D98-45C5-972A-34439EB8F2F6}"/>
                </a:ext>
              </a:extLst>
            </p:cNvPr>
            <p:cNvSpPr txBox="1"/>
            <p:nvPr/>
          </p:nvSpPr>
          <p:spPr>
            <a:xfrm>
              <a:off x="1595635" y="747835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xmlns="" id="{C96E69EC-1143-43E4-80B8-3707412F86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71600" y="7446125"/>
              <a:ext cx="303572" cy="17072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xmlns="" id="{4FC966FA-902C-4005-9670-12909723094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" y="8458200"/>
              <a:ext cx="228909" cy="24876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695590FD-5CCC-4879-9475-83DFFF79D1CD}"/>
                </a:ext>
              </a:extLst>
            </p:cNvPr>
            <p:cNvSpPr txBox="1"/>
            <p:nvPr/>
          </p:nvSpPr>
          <p:spPr>
            <a:xfrm>
              <a:off x="332412" y="831511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xmlns="" id="{1645FAC7-02DA-4EFF-A009-509BAE5597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" y="8222553"/>
              <a:ext cx="241995" cy="2294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C7D5CC77-E058-4946-9C12-E45F6DEE7563}"/>
                </a:ext>
              </a:extLst>
            </p:cNvPr>
            <p:cNvCxnSpPr/>
            <p:nvPr/>
          </p:nvCxnSpPr>
          <p:spPr>
            <a:xfrm>
              <a:off x="1435452" y="9039428"/>
              <a:ext cx="676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2B9EC38-965E-4FD9-8815-F34AD88EB7DD}"/>
              </a:ext>
            </a:extLst>
          </p:cNvPr>
          <p:cNvGrpSpPr/>
          <p:nvPr/>
        </p:nvGrpSpPr>
        <p:grpSpPr>
          <a:xfrm>
            <a:off x="2325214" y="6941273"/>
            <a:ext cx="2203200" cy="2205865"/>
            <a:chOff x="2325214" y="6941273"/>
            <a:chExt cx="2203200" cy="2205865"/>
          </a:xfrm>
        </p:grpSpPr>
        <p:pic>
          <p:nvPicPr>
            <p:cNvPr id="6" name="Picture 5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xmlns="" id="{318843B6-7E8A-48C4-8929-66DE19C36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  <a14:imgEffect>
                        <a14:saturation sat="125000"/>
                      </a14:imgEffect>
                      <a14:imgEffect>
                        <a14:brightnessContrast bright="-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04" t="43109" r="45277" b="40866"/>
            <a:stretch/>
          </p:blipFill>
          <p:spPr>
            <a:xfrm>
              <a:off x="2325214" y="6941273"/>
              <a:ext cx="2203200" cy="22032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77C7FD73-A0EF-43FD-BCCE-97E4873802D2}"/>
                </a:ext>
              </a:extLst>
            </p:cNvPr>
            <p:cNvSpPr txBox="1"/>
            <p:nvPr/>
          </p:nvSpPr>
          <p:spPr>
            <a:xfrm>
              <a:off x="2329847" y="8900917"/>
              <a:ext cx="981359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Early telophase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9CC5873F-6C97-4FB0-A2E7-290A8C529D0B}"/>
                </a:ext>
              </a:extLst>
            </p:cNvPr>
            <p:cNvSpPr txBox="1"/>
            <p:nvPr/>
          </p:nvSpPr>
          <p:spPr>
            <a:xfrm>
              <a:off x="3684799" y="721405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xmlns="" id="{F644293C-758E-4F82-88EA-911D2C1A2D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80959" y="7378600"/>
              <a:ext cx="286480" cy="9170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xmlns="" id="{3222FA7D-387B-40E9-ABD6-FDC6B48329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38698" y="8483158"/>
              <a:ext cx="286480" cy="9942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5107FA7A-F2A4-4178-B5DD-8A539F89B19B}"/>
                </a:ext>
              </a:extLst>
            </p:cNvPr>
            <p:cNvSpPr txBox="1"/>
            <p:nvPr/>
          </p:nvSpPr>
          <p:spPr>
            <a:xfrm>
              <a:off x="3855679" y="846777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E801ADE5-9366-47E6-B0E7-A0074686F1F9}"/>
                </a:ext>
              </a:extLst>
            </p:cNvPr>
            <p:cNvCxnSpPr/>
            <p:nvPr/>
          </p:nvCxnSpPr>
          <p:spPr>
            <a:xfrm>
              <a:off x="3835351" y="9044940"/>
              <a:ext cx="604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D178596-6D43-43A5-BB08-F49550304440}"/>
              </a:ext>
            </a:extLst>
          </p:cNvPr>
          <p:cNvGrpSpPr/>
          <p:nvPr/>
        </p:nvGrpSpPr>
        <p:grpSpPr>
          <a:xfrm>
            <a:off x="4651813" y="6937794"/>
            <a:ext cx="2206187" cy="2206206"/>
            <a:chOff x="4651813" y="6937794"/>
            <a:chExt cx="2206187" cy="2206206"/>
          </a:xfrm>
        </p:grpSpPr>
        <p:pic>
          <p:nvPicPr>
            <p:cNvPr id="7" name="Picture 6" descr="A picture containing fabric, food&#10;&#10;Description automatically generated">
              <a:extLst>
                <a:ext uri="{FF2B5EF4-FFF2-40B4-BE49-F238E27FC236}">
                  <a16:creationId xmlns:a16="http://schemas.microsoft.com/office/drawing/2014/main" xmlns="" id="{8A189A22-1845-407A-A06F-FA55291E3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45" t="38188" r="11764" b="47551"/>
            <a:stretch/>
          </p:blipFill>
          <p:spPr>
            <a:xfrm>
              <a:off x="4653198" y="6937794"/>
              <a:ext cx="2204802" cy="220620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F8BD57DA-6888-4460-8A8E-74B6FFEB7998}"/>
                </a:ext>
              </a:extLst>
            </p:cNvPr>
            <p:cNvSpPr txBox="1"/>
            <p:nvPr/>
          </p:nvSpPr>
          <p:spPr>
            <a:xfrm>
              <a:off x="4651813" y="8897779"/>
              <a:ext cx="949299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Late telophase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7286ABD8-725D-4322-AB65-B7B337994BBA}"/>
                </a:ext>
              </a:extLst>
            </p:cNvPr>
            <p:cNvSpPr txBox="1"/>
            <p:nvPr/>
          </p:nvSpPr>
          <p:spPr>
            <a:xfrm>
              <a:off x="5084894" y="714634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xmlns="" id="{BF5510B2-970C-469D-AEE6-7739DEE84C55}"/>
                </a:ext>
              </a:extLst>
            </p:cNvPr>
            <p:cNvCxnSpPr>
              <a:cxnSpLocks/>
            </p:cNvCxnSpPr>
            <p:nvPr/>
          </p:nvCxnSpPr>
          <p:spPr>
            <a:xfrm>
              <a:off x="5364926" y="7315200"/>
              <a:ext cx="225814" cy="21628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2FAD0E8B-384C-4B9A-A4A7-CAA8D2D26EC1}"/>
                </a:ext>
              </a:extLst>
            </p:cNvPr>
            <p:cNvSpPr txBox="1"/>
            <p:nvPr/>
          </p:nvSpPr>
          <p:spPr>
            <a:xfrm>
              <a:off x="6120279" y="820615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xmlns="" id="{D7571BAA-A0F3-4DA7-918F-6D2FBA6D1E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095" y="8382000"/>
              <a:ext cx="267105" cy="14008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  <a:effectLst>
              <a:glow rad="38100">
                <a:schemeClr val="bg1"/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xmlns="" id="{D75B79D8-E09E-482E-8127-15E2C32C3139}"/>
                </a:ext>
              </a:extLst>
            </p:cNvPr>
            <p:cNvCxnSpPr/>
            <p:nvPr/>
          </p:nvCxnSpPr>
          <p:spPr>
            <a:xfrm>
              <a:off x="6089598" y="9039428"/>
              <a:ext cx="676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AEE8214-2059-4D26-A061-9836FEAF1EC6}"/>
              </a:ext>
            </a:extLst>
          </p:cNvPr>
          <p:cNvGrpSpPr/>
          <p:nvPr/>
        </p:nvGrpSpPr>
        <p:grpSpPr>
          <a:xfrm>
            <a:off x="620" y="-202"/>
            <a:ext cx="1686306" cy="4481951"/>
            <a:chOff x="620" y="-202"/>
            <a:chExt cx="1686306" cy="4481951"/>
          </a:xfrm>
        </p:grpSpPr>
        <p:pic>
          <p:nvPicPr>
            <p:cNvPr id="3" name="Picture 2" descr="A close up of a beach&#10;&#10;Description automatically generated">
              <a:extLst>
                <a:ext uri="{FF2B5EF4-FFF2-40B4-BE49-F238E27FC236}">
                  <a16:creationId xmlns:a16="http://schemas.microsoft.com/office/drawing/2014/main" xmlns="" id="{A19C4B50-9F9A-453E-8B40-5C471F68A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0" t="27472" r="2080" b="23656"/>
            <a:stretch/>
          </p:blipFill>
          <p:spPr>
            <a:xfrm rot="5400000">
              <a:off x="-1402466" y="1402884"/>
              <a:ext cx="4481951" cy="1675780"/>
            </a:xfrm>
            <a:prstGeom prst="rect">
              <a:avLst/>
            </a:prstGeom>
          </p:spPr>
        </p:pic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xmlns="" id="{B4CE8B9B-C0DF-4800-B48E-573CF54A509E}"/>
                </a:ext>
              </a:extLst>
            </p:cNvPr>
            <p:cNvSpPr/>
            <p:nvPr/>
          </p:nvSpPr>
          <p:spPr>
            <a:xfrm rot="10800000">
              <a:off x="201958" y="1447801"/>
              <a:ext cx="180000" cy="1981391"/>
            </a:xfrm>
            <a:prstGeom prst="rightBrac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D05E9134-F3F8-43A6-A347-EE5D1935D02A}"/>
                </a:ext>
              </a:extLst>
            </p:cNvPr>
            <p:cNvSpPr txBox="1"/>
            <p:nvPr/>
          </p:nvSpPr>
          <p:spPr>
            <a:xfrm>
              <a:off x="1157909" y="382099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1</a:t>
              </a:r>
            </a:p>
          </p:txBody>
        </p:sp>
        <p:sp>
          <p:nvSpPr>
            <p:cNvPr id="29" name="Right Brace 28">
              <a:extLst>
                <a:ext uri="{FF2B5EF4-FFF2-40B4-BE49-F238E27FC236}">
                  <a16:creationId xmlns:a16="http://schemas.microsoft.com/office/drawing/2014/main" xmlns="" id="{7A660AC3-4CC4-4D9C-902F-B60713B994A8}"/>
                </a:ext>
              </a:extLst>
            </p:cNvPr>
            <p:cNvSpPr/>
            <p:nvPr/>
          </p:nvSpPr>
          <p:spPr>
            <a:xfrm>
              <a:off x="1302506" y="93567"/>
              <a:ext cx="180000" cy="1942649"/>
            </a:xfrm>
            <a:prstGeom prst="rightBrac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xmlns="" id="{C3D0761B-17E5-45E0-8668-235CAE53B4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6069" y="3962400"/>
              <a:ext cx="290202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EEF78565-DA5F-4B30-A95A-982985BFBF60}"/>
                </a:ext>
              </a:extLst>
            </p:cNvPr>
            <p:cNvSpPr txBox="1"/>
            <p:nvPr/>
          </p:nvSpPr>
          <p:spPr>
            <a:xfrm>
              <a:off x="1157909" y="342804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438A3D3B-8BA1-4AFF-93AB-5B3BEF008BD4}"/>
                </a:ext>
              </a:extLst>
            </p:cNvPr>
            <p:cNvSpPr txBox="1"/>
            <p:nvPr/>
          </p:nvSpPr>
          <p:spPr>
            <a:xfrm>
              <a:off x="4523" y="229999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3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954850B-1C28-44D5-880D-DF0699FDD2E1}"/>
                </a:ext>
              </a:extLst>
            </p:cNvPr>
            <p:cNvSpPr txBox="1"/>
            <p:nvPr/>
          </p:nvSpPr>
          <p:spPr>
            <a:xfrm>
              <a:off x="1408376" y="9263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4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13A4B872-D27A-4397-8FB6-9203169FC090}"/>
                </a:ext>
              </a:extLst>
            </p:cNvPr>
            <p:cNvSpPr txBox="1"/>
            <p:nvPr/>
          </p:nvSpPr>
          <p:spPr>
            <a:xfrm>
              <a:off x="730597" y="29852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xmlns="" id="{D1E82391-83B9-42C3-917E-925074E5A42C}"/>
                </a:ext>
              </a:extLst>
            </p:cNvPr>
            <p:cNvSpPr/>
            <p:nvPr/>
          </p:nvSpPr>
          <p:spPr>
            <a:xfrm rot="16200000">
              <a:off x="724361" y="131473"/>
              <a:ext cx="276999" cy="174068"/>
            </a:xfrm>
            <a:prstGeom prst="rightArrow">
              <a:avLst>
                <a:gd name="adj1" fmla="val 37231"/>
                <a:gd name="adj2" fmla="val 82003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xmlns="" id="{E612F9F2-0E24-4A7C-90F5-D7F94AE5F764}"/>
                </a:ext>
              </a:extLst>
            </p:cNvPr>
            <p:cNvSpPr/>
            <p:nvPr/>
          </p:nvSpPr>
          <p:spPr>
            <a:xfrm>
              <a:off x="684755" y="3464680"/>
              <a:ext cx="296601" cy="20602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xmlns="" id="{B785F68F-D711-480F-9490-C6558DFFF0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2408" y="3567692"/>
              <a:ext cx="333863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7A6FB741-4848-408C-BFE8-5F24678D8502}"/>
                </a:ext>
              </a:extLst>
            </p:cNvPr>
            <p:cNvCxnSpPr/>
            <p:nvPr/>
          </p:nvCxnSpPr>
          <p:spPr>
            <a:xfrm>
              <a:off x="1363769" y="4376293"/>
              <a:ext cx="151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xmlns="" id="{765FD012-55A2-4ECD-A8AD-D47CEAD91EE6}"/>
                </a:ext>
              </a:extLst>
            </p:cNvPr>
            <p:cNvSpPr txBox="1"/>
            <p:nvPr/>
          </p:nvSpPr>
          <p:spPr>
            <a:xfrm>
              <a:off x="1188071" y="4191883"/>
              <a:ext cx="498855" cy="18490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tIns="28800" bIns="32400" rtlCol="0">
              <a:spAutoFit/>
            </a:bodyPr>
            <a:lstStyle/>
            <a:p>
              <a:pPr algn="ctr"/>
              <a:r>
                <a:rPr lang="en-CA" sz="800" dirty="0"/>
                <a:t>100 </a:t>
              </a:r>
              <a:r>
                <a:rPr lang="el-GR" sz="800" dirty="0"/>
                <a:t>μ</a:t>
              </a:r>
              <a:r>
                <a:rPr lang="en-CA" sz="800" dirty="0"/>
                <a:t>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2652CD4-A767-4FAD-AFC3-DD36DF6C0085}"/>
              </a:ext>
            </a:extLst>
          </p:cNvPr>
          <p:cNvGrpSpPr/>
          <p:nvPr/>
        </p:nvGrpSpPr>
        <p:grpSpPr>
          <a:xfrm>
            <a:off x="4654800" y="4607155"/>
            <a:ext cx="2203200" cy="2203069"/>
            <a:chOff x="4654800" y="4607155"/>
            <a:chExt cx="2203200" cy="220306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D909FAD-A5A7-44A1-8EC4-981428C81A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63" t="43504" r="28774" b="38147"/>
            <a:stretch/>
          </p:blipFill>
          <p:spPr>
            <a:xfrm>
              <a:off x="4654800" y="4607155"/>
              <a:ext cx="2203200" cy="220306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EC71C56-F7FF-4D36-AC9D-48FE9BD45C1F}"/>
                </a:ext>
              </a:extLst>
            </p:cNvPr>
            <p:cNvSpPr txBox="1"/>
            <p:nvPr/>
          </p:nvSpPr>
          <p:spPr>
            <a:xfrm>
              <a:off x="4655289" y="6562434"/>
              <a:ext cx="771365" cy="24622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CA" sz="1000" dirty="0"/>
                <a:t>Metaphase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847A8E86-79C2-4CF9-A597-0425D4B9AF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82727" y="5259391"/>
              <a:ext cx="397620" cy="22852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CFAE3ED9-7B86-41BC-9E2B-B86A9E653B01}"/>
                </a:ext>
              </a:extLst>
            </p:cNvPr>
            <p:cNvSpPr txBox="1"/>
            <p:nvPr/>
          </p:nvSpPr>
          <p:spPr>
            <a:xfrm>
              <a:off x="5609467" y="502579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xmlns="" id="{A11C3873-6C11-4C31-B5D0-F46F3F6A7C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5319" y="5257800"/>
              <a:ext cx="35028" cy="23933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xmlns="" id="{2D1218BC-13C4-4CA7-85C6-052CA3B1CCC6}"/>
                </a:ext>
              </a:extLst>
            </p:cNvPr>
            <p:cNvCxnSpPr>
              <a:cxnSpLocks/>
            </p:cNvCxnSpPr>
            <p:nvPr/>
          </p:nvCxnSpPr>
          <p:spPr>
            <a:xfrm>
              <a:off x="5780347" y="5254206"/>
              <a:ext cx="365111" cy="33246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xmlns="" id="{9C37BD56-7640-4AE8-A690-CDAD70EB9B82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5938681"/>
              <a:ext cx="194927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xmlns="" id="{1FCB7926-4340-45A5-8710-33C161C409ED}"/>
                </a:ext>
              </a:extLst>
            </p:cNvPr>
            <p:cNvCxnSpPr>
              <a:cxnSpLocks/>
            </p:cNvCxnSpPr>
            <p:nvPr/>
          </p:nvCxnSpPr>
          <p:spPr>
            <a:xfrm>
              <a:off x="5975753" y="6253345"/>
              <a:ext cx="191905" cy="15352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10E1E89E-C6DD-48C8-B8CD-7811E296AA24}"/>
                </a:ext>
              </a:extLst>
            </p:cNvPr>
            <p:cNvSpPr txBox="1"/>
            <p:nvPr/>
          </p:nvSpPr>
          <p:spPr>
            <a:xfrm>
              <a:off x="6468389" y="552222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A91AEF31-2979-45D0-A2DC-49F9D9A5CDAE}"/>
                </a:ext>
              </a:extLst>
            </p:cNvPr>
            <p:cNvSpPr txBox="1"/>
            <p:nvPr/>
          </p:nvSpPr>
          <p:spPr>
            <a:xfrm>
              <a:off x="5785802" y="608223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A03FCFA0-9F67-4E87-93D7-11388F82F5A8}"/>
                </a:ext>
              </a:extLst>
            </p:cNvPr>
            <p:cNvCxnSpPr/>
            <p:nvPr/>
          </p:nvCxnSpPr>
          <p:spPr>
            <a:xfrm>
              <a:off x="6233598" y="6714287"/>
              <a:ext cx="532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3473061B-AAD7-492B-970D-000EF080CC56}"/>
                </a:ext>
              </a:extLst>
            </p:cNvPr>
            <p:cNvSpPr txBox="1"/>
            <p:nvPr/>
          </p:nvSpPr>
          <p:spPr>
            <a:xfrm>
              <a:off x="4755870" y="580678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xmlns="" id="{082BB3A5-DE25-4643-B038-BD95254B4E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4601" y="5668284"/>
              <a:ext cx="228599" cy="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643F85D7-CB10-482C-ABDA-D7D5F6EDD690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2 of 2</a:t>
            </a:r>
          </a:p>
        </p:txBody>
      </p:sp>
    </p:spTree>
    <p:extLst>
      <p:ext uri="{BB962C8B-B14F-4D97-AF65-F5344CB8AC3E}">
        <p14:creationId xmlns:p14="http://schemas.microsoft.com/office/powerpoint/2010/main" val="2355609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Words>200</Words>
  <Application>Microsoft Macintosh PowerPoint</Application>
  <PresentationFormat>On-screen Show (4:3)</PresentationFormat>
  <Paragraphs>130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Horton Lai</dc:creator>
  <cp:lastModifiedBy>e 17</cp:lastModifiedBy>
  <cp:revision>26</cp:revision>
  <dcterms:created xsi:type="dcterms:W3CDTF">2020-08-22T21:22:56Z</dcterms:created>
  <dcterms:modified xsi:type="dcterms:W3CDTF">2021-01-07T06:49:30Z</dcterms:modified>
</cp:coreProperties>
</file>