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65" r:id="rId2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>
        <p:scale>
          <a:sx n="147" d="100"/>
          <a:sy n="147" d="100"/>
        </p:scale>
        <p:origin x="-232" y="-8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7.png"/><Relationship Id="rId13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jpeg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92750" y="817157"/>
            <a:ext cx="1920654" cy="317747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Midrib region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 (adaxial)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 (abaxial)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Palisade mesophyll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Spongy mesophyll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Vascular bundle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Bundle sheath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Guard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Stoma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Substomatal cavity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836432" y="306909"/>
            <a:ext cx="142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Leaf</a:t>
            </a:r>
            <a:endParaRPr lang="en-US" i="1" dirty="0">
              <a:latin typeface="+mj-lt"/>
              <a:cs typeface="Times New Roman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1929E2AD-1223-4ABA-A790-2458DF52CA40}"/>
              </a:ext>
            </a:extLst>
          </p:cNvPr>
          <p:cNvGrpSpPr/>
          <p:nvPr/>
        </p:nvGrpSpPr>
        <p:grpSpPr>
          <a:xfrm>
            <a:off x="5019086" y="4521070"/>
            <a:ext cx="1784915" cy="184723"/>
            <a:chOff x="4724400" y="4218920"/>
            <a:chExt cx="1784915" cy="18472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577559F2-3A59-4853-8EB8-88A2B183F9A4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367BD4A1-6139-467D-959B-23CCE422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FD22099-A88E-45EB-B7FB-BA7E94ACD478}"/>
              </a:ext>
            </a:extLst>
          </p:cNvPr>
          <p:cNvSpPr txBox="1"/>
          <p:nvPr/>
        </p:nvSpPr>
        <p:spPr>
          <a:xfrm>
            <a:off x="5049856" y="4087129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2DEB8FC-CAB0-4883-8BF4-A9C7F411BE31}"/>
              </a:ext>
            </a:extLst>
          </p:cNvPr>
          <p:cNvSpPr txBox="1"/>
          <p:nvPr/>
        </p:nvSpPr>
        <p:spPr>
          <a:xfrm>
            <a:off x="4326012" y="4522409"/>
            <a:ext cx="624136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36000" tIns="28800" rIns="360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9B2A9F7-3AC0-4612-9AD4-75FDDB15FEF3}"/>
              </a:ext>
            </a:extLst>
          </p:cNvPr>
          <p:cNvGrpSpPr/>
          <p:nvPr/>
        </p:nvGrpSpPr>
        <p:grpSpPr>
          <a:xfrm>
            <a:off x="0" y="0"/>
            <a:ext cx="4257092" cy="1403506"/>
            <a:chOff x="0" y="0"/>
            <a:chExt cx="4257092" cy="14035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77E8F76-6240-42F8-AB63-3711AAF65C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20" b="30222"/>
            <a:stretch/>
          </p:blipFill>
          <p:spPr>
            <a:xfrm rot="21600000">
              <a:off x="0" y="0"/>
              <a:ext cx="4257092" cy="1403506"/>
            </a:xfrm>
            <a:prstGeom prst="rect">
              <a:avLst/>
            </a:prstGeom>
          </p:spPr>
        </p:pic>
        <p:sp>
          <p:nvSpPr>
            <p:cNvPr id="69" name="Right Brace 68">
              <a:extLst>
                <a:ext uri="{FF2B5EF4-FFF2-40B4-BE49-F238E27FC236}">
                  <a16:creationId xmlns:a16="http://schemas.microsoft.com/office/drawing/2014/main" xmlns="" id="{386D90D5-EDB0-477D-B38C-9D815854A757}"/>
                </a:ext>
              </a:extLst>
            </p:cNvPr>
            <p:cNvSpPr/>
            <p:nvPr/>
          </p:nvSpPr>
          <p:spPr>
            <a:xfrm rot="16200000">
              <a:off x="2075951" y="-93163"/>
              <a:ext cx="180000" cy="903615"/>
            </a:xfrm>
            <a:prstGeom prst="rightBrac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9756E026-A320-4D0D-AD18-0CFC18D7BA10}"/>
                </a:ext>
              </a:extLst>
            </p:cNvPr>
            <p:cNvSpPr txBox="1"/>
            <p:nvPr/>
          </p:nvSpPr>
          <p:spPr>
            <a:xfrm>
              <a:off x="2034344" y="3899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66DA030B-9348-473D-AC0B-3A5A694EC6C8}"/>
                </a:ext>
              </a:extLst>
            </p:cNvPr>
            <p:cNvCxnSpPr/>
            <p:nvPr/>
          </p:nvCxnSpPr>
          <p:spPr>
            <a:xfrm>
              <a:off x="4024327" y="1295400"/>
              <a:ext cx="140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F7DEF66-4EC9-47B7-8A10-F57213CD5F1C}"/>
              </a:ext>
            </a:extLst>
          </p:cNvPr>
          <p:cNvGrpSpPr/>
          <p:nvPr/>
        </p:nvGrpSpPr>
        <p:grpSpPr>
          <a:xfrm>
            <a:off x="0" y="1525405"/>
            <a:ext cx="4257092" cy="3103604"/>
            <a:chOff x="0" y="1525405"/>
            <a:chExt cx="4257092" cy="31036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5535AB7-56C9-46DA-AA59-74BFF8C69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9" t="20087" r="17816" b="18044"/>
            <a:stretch/>
          </p:blipFill>
          <p:spPr>
            <a:xfrm>
              <a:off x="0" y="1525405"/>
              <a:ext cx="4257092" cy="3103604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9F6654AA-4A17-483F-ACFD-1FD4E4D995BD}"/>
                </a:ext>
              </a:extLst>
            </p:cNvPr>
            <p:cNvCxnSpPr>
              <a:cxnSpLocks/>
            </p:cNvCxnSpPr>
            <p:nvPr/>
          </p:nvCxnSpPr>
          <p:spPr>
            <a:xfrm>
              <a:off x="3202072" y="1930990"/>
              <a:ext cx="91103" cy="27113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90ABDB7E-E945-40E1-88B0-60E40468D711}"/>
                </a:ext>
              </a:extLst>
            </p:cNvPr>
            <p:cNvSpPr txBox="1"/>
            <p:nvPr/>
          </p:nvSpPr>
          <p:spPr>
            <a:xfrm>
              <a:off x="3050754" y="17096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81755D3C-D8E1-4C0B-8DDB-378F6D5DF86F}"/>
                </a:ext>
              </a:extLst>
            </p:cNvPr>
            <p:cNvSpPr txBox="1"/>
            <p:nvPr/>
          </p:nvSpPr>
          <p:spPr>
            <a:xfrm>
              <a:off x="3415250" y="223533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8A9A6CDC-4B27-4471-8206-520FDE69C8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95180" y="3500241"/>
              <a:ext cx="215251" cy="23355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5C80A8F-4CF4-4669-9F41-8DE640F87560}"/>
                </a:ext>
              </a:extLst>
            </p:cNvPr>
            <p:cNvSpPr txBox="1"/>
            <p:nvPr/>
          </p:nvSpPr>
          <p:spPr>
            <a:xfrm>
              <a:off x="3518922" y="36479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AC72E2BB-47A8-43C9-B76B-0CC787B64B62}"/>
                </a:ext>
              </a:extLst>
            </p:cNvPr>
            <p:cNvSpPr txBox="1"/>
            <p:nvPr/>
          </p:nvSpPr>
          <p:spPr>
            <a:xfrm>
              <a:off x="3650866" y="27330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xmlns="" id="{5A33DAF9-A1BD-4D72-893B-316F654D1B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9126" y="1905000"/>
              <a:ext cx="114403" cy="27113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ADA29D6A-1EA6-4EF3-8D44-1C697EC3F509}"/>
                </a:ext>
              </a:extLst>
            </p:cNvPr>
            <p:cNvSpPr txBox="1"/>
            <p:nvPr/>
          </p:nvSpPr>
          <p:spPr>
            <a:xfrm>
              <a:off x="1206215" y="169763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xmlns="" id="{9596DA48-3B90-4840-8601-3318AB6A2D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020" y="3294883"/>
              <a:ext cx="184019" cy="28651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31D29746-C9FC-4537-A711-FC12D3FF5A19}"/>
                </a:ext>
              </a:extLst>
            </p:cNvPr>
            <p:cNvSpPr txBox="1"/>
            <p:nvPr/>
          </p:nvSpPr>
          <p:spPr>
            <a:xfrm>
              <a:off x="342807" y="35052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6AD02A42-39BC-4433-96CE-26FCF6E84597}"/>
                </a:ext>
              </a:extLst>
            </p:cNvPr>
            <p:cNvSpPr txBox="1"/>
            <p:nvPr/>
          </p:nvSpPr>
          <p:spPr>
            <a:xfrm>
              <a:off x="682546" y="21761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E5FC90DD-7ECD-4EE6-A1B9-307B8F0D00B7}"/>
                </a:ext>
              </a:extLst>
            </p:cNvPr>
            <p:cNvSpPr txBox="1"/>
            <p:nvPr/>
          </p:nvSpPr>
          <p:spPr>
            <a:xfrm>
              <a:off x="467422" y="25648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93" name="Right Brace 92">
              <a:extLst>
                <a:ext uri="{FF2B5EF4-FFF2-40B4-BE49-F238E27FC236}">
                  <a16:creationId xmlns:a16="http://schemas.microsoft.com/office/drawing/2014/main" xmlns="" id="{1ABE6BA8-CB39-449E-BAFB-ED6E6A59E98A}"/>
                </a:ext>
              </a:extLst>
            </p:cNvPr>
            <p:cNvSpPr/>
            <p:nvPr/>
          </p:nvSpPr>
          <p:spPr>
            <a:xfrm>
              <a:off x="2678102" y="2788571"/>
              <a:ext cx="180000" cy="894449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89446D-F9B0-4DA1-B19D-8247784588C3}"/>
                </a:ext>
              </a:extLst>
            </p:cNvPr>
            <p:cNvSpPr txBox="1"/>
            <p:nvPr/>
          </p:nvSpPr>
          <p:spPr>
            <a:xfrm>
              <a:off x="2817440" y="30972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1C398116-DCC9-4812-B7F7-9C30CBFE37FF}"/>
                </a:ext>
              </a:extLst>
            </p:cNvPr>
            <p:cNvCxnSpPr/>
            <p:nvPr/>
          </p:nvCxnSpPr>
          <p:spPr>
            <a:xfrm>
              <a:off x="3610431" y="4528591"/>
              <a:ext cx="55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17F20B-51B5-4CF1-B1C4-D30B81C08A32}"/>
              </a:ext>
            </a:extLst>
          </p:cNvPr>
          <p:cNvGrpSpPr/>
          <p:nvPr/>
        </p:nvGrpSpPr>
        <p:grpSpPr>
          <a:xfrm>
            <a:off x="1" y="4742823"/>
            <a:ext cx="2670557" cy="2032521"/>
            <a:chOff x="1" y="4742823"/>
            <a:chExt cx="2670557" cy="2032521"/>
          </a:xfrm>
        </p:grpSpPr>
        <p:pic>
          <p:nvPicPr>
            <p:cNvPr id="13" name="Picture 12" descr="A close up of a persons face&#10;&#10;Description automatically generated">
              <a:extLst>
                <a:ext uri="{FF2B5EF4-FFF2-40B4-BE49-F238E27FC236}">
                  <a16:creationId xmlns:a16="http://schemas.microsoft.com/office/drawing/2014/main" xmlns="" id="{82C625D5-CEDE-476A-8050-CFE3E0A66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" t="4799" r="7784" b="8130"/>
            <a:stretch/>
          </p:blipFill>
          <p:spPr>
            <a:xfrm>
              <a:off x="1" y="4758664"/>
              <a:ext cx="2670557" cy="201668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90C66D58-DE31-4FBB-A55D-5D46CFD214D8}"/>
                </a:ext>
              </a:extLst>
            </p:cNvPr>
            <p:cNvSpPr txBox="1"/>
            <p:nvPr/>
          </p:nvSpPr>
          <p:spPr>
            <a:xfrm>
              <a:off x="1202599" y="551837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7F340413-E17A-47EC-A487-995183322E0E}"/>
                </a:ext>
              </a:extLst>
            </p:cNvPr>
            <p:cNvSpPr txBox="1"/>
            <p:nvPr/>
          </p:nvSpPr>
          <p:spPr>
            <a:xfrm>
              <a:off x="1202599" y="615986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F83A816C-E583-495F-800C-568752F7FC08}"/>
                </a:ext>
              </a:extLst>
            </p:cNvPr>
            <p:cNvSpPr txBox="1"/>
            <p:nvPr/>
          </p:nvSpPr>
          <p:spPr>
            <a:xfrm>
              <a:off x="304800" y="474282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03B9E323-4052-418A-B261-5C2BBB6C2E3C}"/>
                </a:ext>
              </a:extLst>
            </p:cNvPr>
            <p:cNvSpPr txBox="1"/>
            <p:nvPr/>
          </p:nvSpPr>
          <p:spPr>
            <a:xfrm>
              <a:off x="71033" y="633018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xmlns="" id="{B4F6A623-A8E5-46CC-B8B2-940E211682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992" y="5292315"/>
              <a:ext cx="173408" cy="180215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A326F021-6A33-4650-9AB7-20159BFBAD1D}"/>
                </a:ext>
              </a:extLst>
            </p:cNvPr>
            <p:cNvSpPr txBox="1"/>
            <p:nvPr/>
          </p:nvSpPr>
          <p:spPr>
            <a:xfrm>
              <a:off x="2370502" y="51165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92B58234-D168-4E7E-9E2F-E853DC740BE1}"/>
                </a:ext>
              </a:extLst>
            </p:cNvPr>
            <p:cNvSpPr txBox="1"/>
            <p:nvPr/>
          </p:nvSpPr>
          <p:spPr>
            <a:xfrm>
              <a:off x="20465" y="50638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xmlns="" id="{0926A9A2-1685-472E-A752-2AD6DB4F7E88}"/>
                </a:ext>
              </a:extLst>
            </p:cNvPr>
            <p:cNvCxnSpPr>
              <a:cxnSpLocks/>
            </p:cNvCxnSpPr>
            <p:nvPr/>
          </p:nvCxnSpPr>
          <p:spPr>
            <a:xfrm>
              <a:off x="187014" y="5257800"/>
              <a:ext cx="169379" cy="203094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A73DCA8E-1028-4DCD-A881-D0316335073D}"/>
                </a:ext>
              </a:extLst>
            </p:cNvPr>
            <p:cNvCxnSpPr/>
            <p:nvPr/>
          </p:nvCxnSpPr>
          <p:spPr>
            <a:xfrm>
              <a:off x="1531778" y="6670561"/>
              <a:ext cx="1044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D62D152-124F-45E3-8BBE-1769181BAFEF}"/>
              </a:ext>
            </a:extLst>
          </p:cNvPr>
          <p:cNvGrpSpPr/>
          <p:nvPr/>
        </p:nvGrpSpPr>
        <p:grpSpPr>
          <a:xfrm>
            <a:off x="2797976" y="4736633"/>
            <a:ext cx="4060024" cy="1391660"/>
            <a:chOff x="2797976" y="4736633"/>
            <a:chExt cx="4060024" cy="1391660"/>
          </a:xfrm>
        </p:grpSpPr>
        <p:pic>
          <p:nvPicPr>
            <p:cNvPr id="30" name="Picture 29" descr="A close up of a mans face&#10;&#10;Description automatically generated">
              <a:extLst>
                <a:ext uri="{FF2B5EF4-FFF2-40B4-BE49-F238E27FC236}">
                  <a16:creationId xmlns:a16="http://schemas.microsoft.com/office/drawing/2014/main" xmlns="" id="{2471653B-62A3-4609-B35D-1B7EC243A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2" t="35675" r="990" b="33152"/>
            <a:stretch/>
          </p:blipFill>
          <p:spPr>
            <a:xfrm>
              <a:off x="2797976" y="4758664"/>
              <a:ext cx="4060024" cy="1321906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CB9327E8-FC60-40A9-9DD7-21A5A05AD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346" y="4908520"/>
              <a:ext cx="119854" cy="1545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51912E9B-FD76-4055-BEDD-8828477F0F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0128" y="5817652"/>
              <a:ext cx="122472" cy="12594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BDFF62F8-E0BD-4426-A0A3-FC01874F043C}"/>
                </a:ext>
              </a:extLst>
            </p:cNvPr>
            <p:cNvSpPr txBox="1"/>
            <p:nvPr/>
          </p:nvSpPr>
          <p:spPr>
            <a:xfrm>
              <a:off x="5349326" y="473663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06C74A9-C3C0-43F9-BA53-0B584D596BE8}"/>
                </a:ext>
              </a:extLst>
            </p:cNvPr>
            <p:cNvSpPr txBox="1"/>
            <p:nvPr/>
          </p:nvSpPr>
          <p:spPr>
            <a:xfrm>
              <a:off x="5479324" y="585129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7FE9795E-F8DA-4524-A1FD-7712F7D784A7}"/>
                </a:ext>
              </a:extLst>
            </p:cNvPr>
            <p:cNvSpPr txBox="1"/>
            <p:nvPr/>
          </p:nvSpPr>
          <p:spPr>
            <a:xfrm>
              <a:off x="5613416" y="515774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616541A9-6C25-49CC-B693-31E3A5B5A655}"/>
                </a:ext>
              </a:extLst>
            </p:cNvPr>
            <p:cNvSpPr txBox="1"/>
            <p:nvPr/>
          </p:nvSpPr>
          <p:spPr>
            <a:xfrm>
              <a:off x="3575424" y="52102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F172F758-6FFF-4D62-A5A4-C80A05A36BE5}"/>
                </a:ext>
              </a:extLst>
            </p:cNvPr>
            <p:cNvSpPr txBox="1"/>
            <p:nvPr/>
          </p:nvSpPr>
          <p:spPr>
            <a:xfrm>
              <a:off x="5562600" y="55355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xmlns="" id="{1A496BAA-42CA-4EE3-81A1-A36C2C9AD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5250" y="5378636"/>
              <a:ext cx="227368" cy="16108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xmlns="" id="{8BC0D8A1-D076-44C5-A172-42920D7942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163" y="5378636"/>
              <a:ext cx="249390" cy="13520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E3FCB05D-63D0-4CE9-80B3-0D830309637D}"/>
                </a:ext>
              </a:extLst>
            </p:cNvPr>
            <p:cNvSpPr txBox="1"/>
            <p:nvPr/>
          </p:nvSpPr>
          <p:spPr>
            <a:xfrm>
              <a:off x="4686934" y="52336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xmlns="" id="{026BF8F8-0D52-495D-B180-366826A63FB8}"/>
                </a:ext>
              </a:extLst>
            </p:cNvPr>
            <p:cNvCxnSpPr>
              <a:cxnSpLocks/>
            </p:cNvCxnSpPr>
            <p:nvPr/>
          </p:nvCxnSpPr>
          <p:spPr>
            <a:xfrm>
              <a:off x="4878042" y="5372115"/>
              <a:ext cx="247411" cy="13613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F60172C8-494C-4F28-96FC-76F3B6FD1B06}"/>
                </a:ext>
              </a:extLst>
            </p:cNvPr>
            <p:cNvCxnSpPr/>
            <p:nvPr/>
          </p:nvCxnSpPr>
          <p:spPr>
            <a:xfrm>
              <a:off x="6299999" y="5986759"/>
              <a:ext cx="46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C4E65B2-463C-463E-8264-A9E1D6F90FCB}"/>
              </a:ext>
            </a:extLst>
          </p:cNvPr>
          <p:cNvGrpSpPr/>
          <p:nvPr/>
        </p:nvGrpSpPr>
        <p:grpSpPr>
          <a:xfrm>
            <a:off x="-4780" y="6906106"/>
            <a:ext cx="2670558" cy="2237894"/>
            <a:chOff x="-4780" y="6906106"/>
            <a:chExt cx="2670558" cy="2237894"/>
          </a:xfrm>
        </p:grpSpPr>
        <p:pic>
          <p:nvPicPr>
            <p:cNvPr id="28" name="Picture 27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xmlns="" id="{56327D8A-033A-4889-AAA9-D73BBF185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8" t="8330" r="6783" b="1033"/>
            <a:stretch/>
          </p:blipFill>
          <p:spPr>
            <a:xfrm>
              <a:off x="-4780" y="6906106"/>
              <a:ext cx="2670558" cy="2237894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BA689532-DEB2-4365-9C40-A37B2DF22793}"/>
                </a:ext>
              </a:extLst>
            </p:cNvPr>
            <p:cNvSpPr txBox="1"/>
            <p:nvPr/>
          </p:nvSpPr>
          <p:spPr>
            <a:xfrm>
              <a:off x="1344507" y="70446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9EFD731A-DF30-4B94-88C9-B059AAACA12E}"/>
                </a:ext>
              </a:extLst>
            </p:cNvPr>
            <p:cNvSpPr txBox="1"/>
            <p:nvPr/>
          </p:nvSpPr>
          <p:spPr>
            <a:xfrm>
              <a:off x="651186" y="873881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AE8E1BE1-29DD-4C62-B9B3-2B74ACE41EBA}"/>
                </a:ext>
              </a:extLst>
            </p:cNvPr>
            <p:cNvSpPr txBox="1"/>
            <p:nvPr/>
          </p:nvSpPr>
          <p:spPr>
            <a:xfrm>
              <a:off x="515484" y="753121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9F7B094B-0C6F-4E25-B838-C18A5E40E386}"/>
                </a:ext>
              </a:extLst>
            </p:cNvPr>
            <p:cNvSpPr txBox="1"/>
            <p:nvPr/>
          </p:nvSpPr>
          <p:spPr>
            <a:xfrm>
              <a:off x="2042221" y="83589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xmlns="" id="{562B8712-A84D-483E-950E-6A09ED7C71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541" y="8060040"/>
              <a:ext cx="381000" cy="493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670BF5CA-A89A-4B69-AA0B-8CE5565DC499}"/>
                </a:ext>
              </a:extLst>
            </p:cNvPr>
            <p:cNvSpPr txBox="1"/>
            <p:nvPr/>
          </p:nvSpPr>
          <p:spPr>
            <a:xfrm>
              <a:off x="693538" y="79784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xmlns="" id="{3730116F-F5C3-483B-89B9-AB02D2AD09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095" y="8223238"/>
              <a:ext cx="434684" cy="12891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A58AA639-0F7C-4126-9C3C-D36E974B217F}"/>
                </a:ext>
              </a:extLst>
            </p:cNvPr>
            <p:cNvSpPr txBox="1"/>
            <p:nvPr/>
          </p:nvSpPr>
          <p:spPr>
            <a:xfrm>
              <a:off x="660063" y="82401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8</a:t>
              </a: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xmlns="" id="{CE177CB1-4FC4-4133-B271-2AB9741E67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5279" y="7884385"/>
              <a:ext cx="211662" cy="10742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0E32AF1E-E6C4-45D3-9636-DD045E94D0A1}"/>
                </a:ext>
              </a:extLst>
            </p:cNvPr>
            <p:cNvSpPr txBox="1"/>
            <p:nvPr/>
          </p:nvSpPr>
          <p:spPr>
            <a:xfrm>
              <a:off x="1712936" y="771957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xmlns="" id="{43D77C76-EB61-4C56-BA8A-600B3BF7CA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2063" y="8358955"/>
              <a:ext cx="159772" cy="18731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4EA1CF66-5700-46A9-9738-D2F73F8F19F2}"/>
                </a:ext>
              </a:extLst>
            </p:cNvPr>
            <p:cNvSpPr txBox="1"/>
            <p:nvPr/>
          </p:nvSpPr>
          <p:spPr>
            <a:xfrm>
              <a:off x="1548393" y="84592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E275E0C1-2FC1-48ED-B416-845B1851132A}"/>
                </a:ext>
              </a:extLst>
            </p:cNvPr>
            <p:cNvCxnSpPr/>
            <p:nvPr/>
          </p:nvCxnSpPr>
          <p:spPr>
            <a:xfrm>
              <a:off x="1494344" y="9044150"/>
              <a:ext cx="108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E7502F-1E29-4877-8557-378DBD2A1DBB}"/>
              </a:ext>
            </a:extLst>
          </p:cNvPr>
          <p:cNvGrpSpPr/>
          <p:nvPr/>
        </p:nvGrpSpPr>
        <p:grpSpPr>
          <a:xfrm>
            <a:off x="2797975" y="6209173"/>
            <a:ext cx="4060025" cy="2964665"/>
            <a:chOff x="2797975" y="6209173"/>
            <a:chExt cx="4060025" cy="2964665"/>
          </a:xfrm>
        </p:grpSpPr>
        <p:pic>
          <p:nvPicPr>
            <p:cNvPr id="22" name="Picture 21" descr="A close up of a curtain&#10;&#10;Description automatically generated">
              <a:extLst>
                <a:ext uri="{FF2B5EF4-FFF2-40B4-BE49-F238E27FC236}">
                  <a16:creationId xmlns:a16="http://schemas.microsoft.com/office/drawing/2014/main" xmlns="" id="{D42519E0-0F79-4998-9427-E39D02F71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4" t="10556" r="2921" b="6176"/>
            <a:stretch/>
          </p:blipFill>
          <p:spPr>
            <a:xfrm>
              <a:off x="2797975" y="6209173"/>
              <a:ext cx="4060025" cy="2934827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E9662C63-34DB-4371-B7DA-437D0EE55183}"/>
                </a:ext>
              </a:extLst>
            </p:cNvPr>
            <p:cNvSpPr txBox="1"/>
            <p:nvPr/>
          </p:nvSpPr>
          <p:spPr>
            <a:xfrm>
              <a:off x="5756586" y="85622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ED59E9F7-859E-47B0-949D-B5FB6D91A329}"/>
                </a:ext>
              </a:extLst>
            </p:cNvPr>
            <p:cNvSpPr txBox="1"/>
            <p:nvPr/>
          </p:nvSpPr>
          <p:spPr>
            <a:xfrm>
              <a:off x="5084605" y="70036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A322A9EB-178A-4E36-9598-BCDEFCCB4CA4}"/>
                </a:ext>
              </a:extLst>
            </p:cNvPr>
            <p:cNvSpPr txBox="1"/>
            <p:nvPr/>
          </p:nvSpPr>
          <p:spPr>
            <a:xfrm>
              <a:off x="5068591" y="760783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xmlns="" id="{9C10733A-35EE-42E4-A31A-6515E49D4D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74646" y="8723266"/>
              <a:ext cx="102154" cy="19213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96DBBDC2-4247-4A10-AC0F-BAAAA3425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6800" y="8721452"/>
              <a:ext cx="76200" cy="19394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3BDB9B2A-852E-445E-832C-941BCA09825C}"/>
                </a:ext>
              </a:extLst>
            </p:cNvPr>
            <p:cNvSpPr txBox="1"/>
            <p:nvPr/>
          </p:nvSpPr>
          <p:spPr>
            <a:xfrm>
              <a:off x="4705920" y="886421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xmlns="" id="{02434B35-1872-44B4-96AB-CCADEFEAAA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9420" y="8799188"/>
              <a:ext cx="106346" cy="15625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xmlns="" id="{3DA642F6-BFB9-4D0C-9B23-3F21D4252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5766" y="8763000"/>
              <a:ext cx="47208" cy="19244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70E4CCEE-70C1-46F5-9FF3-2279DD3C8171}"/>
                </a:ext>
              </a:extLst>
            </p:cNvPr>
            <p:cNvSpPr txBox="1"/>
            <p:nvPr/>
          </p:nvSpPr>
          <p:spPr>
            <a:xfrm>
              <a:off x="3843203" y="889683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854B1C51-2A19-46B6-AE60-C6A6F588866E}"/>
                </a:ext>
              </a:extLst>
            </p:cNvPr>
            <p:cNvSpPr txBox="1"/>
            <p:nvPr/>
          </p:nvSpPr>
          <p:spPr>
            <a:xfrm>
              <a:off x="5547912" y="63988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740AA81C-63CB-4DC3-9D84-BBF09DEFE5F4}"/>
                </a:ext>
              </a:extLst>
            </p:cNvPr>
            <p:cNvSpPr txBox="1"/>
            <p:nvPr/>
          </p:nvSpPr>
          <p:spPr>
            <a:xfrm>
              <a:off x="3426053" y="728114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F77BEF1A-7A33-4291-B4B1-35D8D86F62DA}"/>
                </a:ext>
              </a:extLst>
            </p:cNvPr>
            <p:cNvSpPr txBox="1"/>
            <p:nvPr/>
          </p:nvSpPr>
          <p:spPr>
            <a:xfrm>
              <a:off x="4243870" y="808473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xmlns="" id="{614A6CDE-F94D-45C9-9931-67946AF637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3567" y="7558142"/>
              <a:ext cx="180430" cy="10200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DE3F9457-F6E7-4DD4-9E6D-813B9772764B}"/>
                </a:ext>
              </a:extLst>
            </p:cNvPr>
            <p:cNvSpPr txBox="1"/>
            <p:nvPr/>
          </p:nvSpPr>
          <p:spPr>
            <a:xfrm>
              <a:off x="4142598" y="73995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xmlns="" id="{11CA850D-3F92-4307-8DFD-B46D593CEC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018" y="7461398"/>
              <a:ext cx="66926" cy="22282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18B29C5E-2D5A-454C-8384-1D6596492A42}"/>
                </a:ext>
              </a:extLst>
            </p:cNvPr>
            <p:cNvSpPr txBox="1"/>
            <p:nvPr/>
          </p:nvSpPr>
          <p:spPr>
            <a:xfrm>
              <a:off x="6035675" y="72542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xmlns="" id="{F72813C1-DC03-4708-8E1C-431663D3086A}"/>
                </a:ext>
              </a:extLst>
            </p:cNvPr>
            <p:cNvCxnSpPr>
              <a:cxnSpLocks/>
            </p:cNvCxnSpPr>
            <p:nvPr/>
          </p:nvCxnSpPr>
          <p:spPr>
            <a:xfrm>
              <a:off x="3565714" y="8595833"/>
              <a:ext cx="398134" cy="13659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xmlns="" id="{55C0E3D9-66D5-4285-90FF-28E33ACE62F1}"/>
                </a:ext>
              </a:extLst>
            </p:cNvPr>
            <p:cNvSpPr txBox="1"/>
            <p:nvPr/>
          </p:nvSpPr>
          <p:spPr>
            <a:xfrm>
              <a:off x="3305696" y="845543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xmlns="" id="{0713B967-B787-4909-9DFD-AA2111F9CA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5211" y="8497454"/>
              <a:ext cx="392589" cy="1967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05DED0A0-B568-4F48-97C2-8B275E373F87}"/>
                </a:ext>
              </a:extLst>
            </p:cNvPr>
            <p:cNvSpPr txBox="1"/>
            <p:nvPr/>
          </p:nvSpPr>
          <p:spPr>
            <a:xfrm>
              <a:off x="5180238" y="832745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3BDA5CF6-1A90-4977-8AE5-2F5270E6BAE9}"/>
                </a:ext>
              </a:extLst>
            </p:cNvPr>
            <p:cNvSpPr txBox="1"/>
            <p:nvPr/>
          </p:nvSpPr>
          <p:spPr>
            <a:xfrm>
              <a:off x="4651231" y="830350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12</a:t>
              </a:r>
            </a:p>
          </p:txBody>
        </p: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xmlns="" id="{70C5C2E9-9151-4F56-9AB2-81A9FA4CB456}"/>
                </a:ext>
              </a:extLst>
            </p:cNvPr>
            <p:cNvCxnSpPr>
              <a:cxnSpLocks/>
            </p:cNvCxnSpPr>
            <p:nvPr/>
          </p:nvCxnSpPr>
          <p:spPr>
            <a:xfrm>
              <a:off x="3822073" y="8327454"/>
              <a:ext cx="221494" cy="11137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23CCAA4C-43D2-47C2-B933-8C8C7F2E34AB}"/>
                </a:ext>
              </a:extLst>
            </p:cNvPr>
            <p:cNvSpPr txBox="1"/>
            <p:nvPr/>
          </p:nvSpPr>
          <p:spPr>
            <a:xfrm>
              <a:off x="3557660" y="816183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xmlns="" id="{781778AC-FBBB-499E-81C3-6B1905FFC790}"/>
                </a:ext>
              </a:extLst>
            </p:cNvPr>
            <p:cNvCxnSpPr>
              <a:cxnSpLocks/>
            </p:cNvCxnSpPr>
            <p:nvPr/>
          </p:nvCxnSpPr>
          <p:spPr>
            <a:xfrm>
              <a:off x="3610431" y="7467600"/>
              <a:ext cx="189971" cy="18706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xmlns="" id="{FC293F5C-0B83-4D82-BCF6-012BA62C5BB3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0" y="7750799"/>
              <a:ext cx="381000" cy="2160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xmlns="" id="{D33F4B3C-863B-4F88-B7A2-0389531EFF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44019" y="8060040"/>
              <a:ext cx="286412" cy="1017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04F68B42-5E36-41E2-A1A6-5C240E67F8E3}"/>
                </a:ext>
              </a:extLst>
            </p:cNvPr>
            <p:cNvSpPr txBox="1"/>
            <p:nvPr/>
          </p:nvSpPr>
          <p:spPr>
            <a:xfrm>
              <a:off x="6170945" y="803824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F49E7ED8-F6C7-4ABF-9B5D-71EBA757D866}"/>
                </a:ext>
              </a:extLst>
            </p:cNvPr>
            <p:cNvCxnSpPr/>
            <p:nvPr/>
          </p:nvCxnSpPr>
          <p:spPr>
            <a:xfrm>
              <a:off x="5220000" y="9038513"/>
              <a:ext cx="154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675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88</Words>
  <Application>Microsoft Macintosh PowerPoint</Application>
  <PresentationFormat>On-screen Show (4:3)</PresentationFormat>
  <Paragraphs>61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36</cp:revision>
  <dcterms:created xsi:type="dcterms:W3CDTF">2020-08-22T21:22:56Z</dcterms:created>
  <dcterms:modified xsi:type="dcterms:W3CDTF">2021-01-07T04:02:12Z</dcterms:modified>
</cp:coreProperties>
</file>