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"/>
  </p:notesMasterIdLst>
  <p:sldIdLst>
    <p:sldId id="264" r:id="rId2"/>
    <p:sldId id="265" r:id="rId3"/>
    <p:sldId id="266" r:id="rId4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>
        <p:scale>
          <a:sx n="100" d="100"/>
          <a:sy n="100" d="100"/>
        </p:scale>
        <p:origin x="312" y="-12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D6CE9-CA4D-4FAE-B498-2D087A676843}" type="datetimeFigureOut">
              <a:rPr lang="en-CA" smtClean="0"/>
              <a:t>2020-09-06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72528-F224-4243-80E1-0EDF3E3B4D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421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3424A-D46F-4006-A749-71E3684DC983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2368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72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2020-09-06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961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2020-09-06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9293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9"/>
            <a:ext cx="154305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9"/>
            <a:ext cx="451485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2020-09-06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320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2020-09-06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524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2020-09-06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2575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2020-09-06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513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2020-09-06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338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2020-09-06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725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2020-09-06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821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2020-09-06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379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2020-09-06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09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5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C4270-469C-4E40-95C6-75987BDBDD2B}" type="datetimeFigureOut">
              <a:rPr lang="en-CA" smtClean="0"/>
              <a:t>2020-09-06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648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2.wdp"/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microsoft.com/office/2007/relationships/hdphoto" Target="../media/hdphoto8.wdp"/><Relationship Id="rId9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microsoft.com/office/2007/relationships/hdphoto" Target="../media/hdphoto14.wdp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jpeg"/><Relationship Id="rId5" Type="http://schemas.microsoft.com/office/2007/relationships/hdphoto" Target="../media/hdphoto13.wdp"/><Relationship Id="rId10" Type="http://schemas.openxmlformats.org/officeDocument/2006/relationships/image" Target="../media/image18.jpeg"/><Relationship Id="rId4" Type="http://schemas.openxmlformats.org/officeDocument/2006/relationships/image" Target="../media/image15.png"/><Relationship Id="rId9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639994" y="822117"/>
            <a:ext cx="1920654" cy="395307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Midrib region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Epidermis (adaxial)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Epidermis (abaxial)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 err="1">
                <a:latin typeface="+mj-lt"/>
                <a:cs typeface="Times New Roman"/>
              </a:rPr>
              <a:t>Bulliform</a:t>
            </a:r>
            <a:r>
              <a:rPr lang="en-US" sz="1400" dirty="0">
                <a:latin typeface="+mj-lt"/>
                <a:cs typeface="Times New Roman"/>
              </a:rPr>
              <a:t> cell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Mesophyll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Vascular bundle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Protoxylem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Protoxylem lacuna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Metaxylem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Primary phloem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Bundle sheath cell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Sclerenchyma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Guard cell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Stoma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Substomatal cavity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4641340" y="329451"/>
            <a:ext cx="1917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Monocot Leaf</a:t>
            </a:r>
            <a:endParaRPr lang="en-US" i="1" dirty="0">
              <a:latin typeface="+mj-lt"/>
              <a:cs typeface="Times New Roman"/>
            </a:endParaRP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F67F2BC-37E7-4DAA-98D3-7A682EE3C303}"/>
              </a:ext>
            </a:extLst>
          </p:cNvPr>
          <p:cNvGrpSpPr/>
          <p:nvPr/>
        </p:nvGrpSpPr>
        <p:grpSpPr>
          <a:xfrm>
            <a:off x="5019085" y="5336593"/>
            <a:ext cx="1784915" cy="184723"/>
            <a:chOff x="4724400" y="4218920"/>
            <a:chExt cx="1784915" cy="184723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6BD7C965-E5FF-4C5A-831B-842CA4B14096}"/>
                </a:ext>
              </a:extLst>
            </p:cNvPr>
            <p:cNvSpPr txBox="1"/>
            <p:nvPr/>
          </p:nvSpPr>
          <p:spPr>
            <a:xfrm>
              <a:off x="4724401" y="4218920"/>
              <a:ext cx="1784914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FABB6AA1-791C-431F-B6DB-754268B90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105C20E4-29BA-4E93-9001-CA904E61CEB0}"/>
              </a:ext>
            </a:extLst>
          </p:cNvPr>
          <p:cNvSpPr txBox="1"/>
          <p:nvPr/>
        </p:nvSpPr>
        <p:spPr>
          <a:xfrm>
            <a:off x="5099911" y="4875740"/>
            <a:ext cx="1002197" cy="21544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CA" sz="800" dirty="0"/>
              <a:t>Transverse sections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F93EF0-BCD4-485F-90BD-B2D896392137}"/>
              </a:ext>
            </a:extLst>
          </p:cNvPr>
          <p:cNvGrpSpPr/>
          <p:nvPr/>
        </p:nvGrpSpPr>
        <p:grpSpPr>
          <a:xfrm>
            <a:off x="3117313" y="6826006"/>
            <a:ext cx="3740687" cy="2317514"/>
            <a:chOff x="3117313" y="6826006"/>
            <a:chExt cx="3740687" cy="2317514"/>
          </a:xfrm>
        </p:grpSpPr>
        <p:pic>
          <p:nvPicPr>
            <p:cNvPr id="35" name="Picture 34" descr="A close up of a mans face&#10;&#10;Description automatically generated">
              <a:extLst>
                <a:ext uri="{FF2B5EF4-FFF2-40B4-BE49-F238E27FC236}">
                  <a16:creationId xmlns:a16="http://schemas.microsoft.com/office/drawing/2014/main" id="{F403CA12-FFF1-4701-9A87-4EAD84946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00" b="6171"/>
            <a:stretch/>
          </p:blipFill>
          <p:spPr>
            <a:xfrm>
              <a:off x="3117313" y="6853407"/>
              <a:ext cx="3740687" cy="2290113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F670E0E-1332-458C-8149-87FDD89BAC88}"/>
                </a:ext>
              </a:extLst>
            </p:cNvPr>
            <p:cNvSpPr txBox="1"/>
            <p:nvPr/>
          </p:nvSpPr>
          <p:spPr>
            <a:xfrm>
              <a:off x="4163458" y="733038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F113A394-3864-48F4-B539-0FD7CF3FA823}"/>
                </a:ext>
              </a:extLst>
            </p:cNvPr>
            <p:cNvSpPr txBox="1"/>
            <p:nvPr/>
          </p:nvSpPr>
          <p:spPr>
            <a:xfrm>
              <a:off x="5836777" y="705446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47A143E0-403B-44EE-8C75-0260541DB99A}"/>
                </a:ext>
              </a:extLst>
            </p:cNvPr>
            <p:cNvSpPr txBox="1"/>
            <p:nvPr/>
          </p:nvSpPr>
          <p:spPr>
            <a:xfrm>
              <a:off x="3816082" y="721920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1DE7F5E2-4C02-4750-81A2-61F7DB2A4B76}"/>
                </a:ext>
              </a:extLst>
            </p:cNvPr>
            <p:cNvSpPr txBox="1"/>
            <p:nvPr/>
          </p:nvSpPr>
          <p:spPr>
            <a:xfrm>
              <a:off x="4487482" y="723496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cxnSp>
          <p:nvCxnSpPr>
            <p:cNvPr id="221" name="Straight Arrow Connector 220">
              <a:extLst>
                <a:ext uri="{FF2B5EF4-FFF2-40B4-BE49-F238E27FC236}">
                  <a16:creationId xmlns:a16="http://schemas.microsoft.com/office/drawing/2014/main" id="{911609B1-BC9B-41CE-A4FA-E3DC61400D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50636" y="8048737"/>
              <a:ext cx="329557" cy="236224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Arrow Connector 222">
              <a:extLst>
                <a:ext uri="{FF2B5EF4-FFF2-40B4-BE49-F238E27FC236}">
                  <a16:creationId xmlns:a16="http://schemas.microsoft.com/office/drawing/2014/main" id="{A98D5410-AB9D-4FFB-9542-ED94F3F80B33}"/>
                </a:ext>
              </a:extLst>
            </p:cNvPr>
            <p:cNvCxnSpPr>
              <a:cxnSpLocks/>
            </p:cNvCxnSpPr>
            <p:nvPr/>
          </p:nvCxnSpPr>
          <p:spPr>
            <a:xfrm>
              <a:off x="4280193" y="8048737"/>
              <a:ext cx="306808" cy="252334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73C5D0EF-FFA3-4D30-9718-BA2A7EED33DB}"/>
                </a:ext>
              </a:extLst>
            </p:cNvPr>
            <p:cNvSpPr txBox="1"/>
            <p:nvPr/>
          </p:nvSpPr>
          <p:spPr>
            <a:xfrm>
              <a:off x="4107607" y="784295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C760EF85-FB21-4812-A4D6-1DDE93627E43}"/>
                </a:ext>
              </a:extLst>
            </p:cNvPr>
            <p:cNvCxnSpPr>
              <a:cxnSpLocks/>
            </p:cNvCxnSpPr>
            <p:nvPr/>
          </p:nvCxnSpPr>
          <p:spPr>
            <a:xfrm>
              <a:off x="5561619" y="7915115"/>
              <a:ext cx="243117" cy="26917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DBD6D5B6-423F-4112-854A-7F0A61E074E3}"/>
                </a:ext>
              </a:extLst>
            </p:cNvPr>
            <p:cNvSpPr txBox="1"/>
            <p:nvPr/>
          </p:nvSpPr>
          <p:spPr>
            <a:xfrm>
              <a:off x="5356989" y="769957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cxnSp>
          <p:nvCxnSpPr>
            <p:cNvPr id="250" name="Straight Arrow Connector 249">
              <a:extLst>
                <a:ext uri="{FF2B5EF4-FFF2-40B4-BE49-F238E27FC236}">
                  <a16:creationId xmlns:a16="http://schemas.microsoft.com/office/drawing/2014/main" id="{D271B1EB-B2BF-468C-B658-E2D2D2C246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95806" y="8675442"/>
              <a:ext cx="180130" cy="207483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D0770EC5-7CAD-4124-8C67-120ED9B2A3CA}"/>
                </a:ext>
              </a:extLst>
            </p:cNvPr>
            <p:cNvSpPr txBox="1"/>
            <p:nvPr/>
          </p:nvSpPr>
          <p:spPr>
            <a:xfrm>
              <a:off x="5073405" y="740460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15</a:t>
              </a:r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E8FAB7FC-26F9-4F25-8E7D-84928A990151}"/>
                </a:ext>
              </a:extLst>
            </p:cNvPr>
            <p:cNvSpPr txBox="1"/>
            <p:nvPr/>
          </p:nvSpPr>
          <p:spPr>
            <a:xfrm>
              <a:off x="4750652" y="756595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DBBFFC20-504F-4141-A832-9061797DC8FB}"/>
                </a:ext>
              </a:extLst>
            </p:cNvPr>
            <p:cNvSpPr txBox="1"/>
            <p:nvPr/>
          </p:nvSpPr>
          <p:spPr>
            <a:xfrm>
              <a:off x="4750652" y="804873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DFC41A73-B9B0-4027-B182-A088914895A3}"/>
                </a:ext>
              </a:extLst>
            </p:cNvPr>
            <p:cNvSpPr txBox="1"/>
            <p:nvPr/>
          </p:nvSpPr>
          <p:spPr>
            <a:xfrm>
              <a:off x="5951741" y="804873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B1A52DA5-2C3C-4B7F-B327-8E787C3FCC4E}"/>
                </a:ext>
              </a:extLst>
            </p:cNvPr>
            <p:cNvSpPr txBox="1"/>
            <p:nvPr/>
          </p:nvSpPr>
          <p:spPr>
            <a:xfrm>
              <a:off x="5449851" y="874442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17416CE6-0311-46E6-B5D2-F23B3736157D}"/>
                </a:ext>
              </a:extLst>
            </p:cNvPr>
            <p:cNvSpPr txBox="1"/>
            <p:nvPr/>
          </p:nvSpPr>
          <p:spPr>
            <a:xfrm>
              <a:off x="4132295" y="840716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15</a:t>
              </a:r>
            </a:p>
          </p:txBody>
        </p:sp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D9019B65-4CC4-4644-8451-6B7431A89495}"/>
                </a:ext>
              </a:extLst>
            </p:cNvPr>
            <p:cNvSpPr txBox="1"/>
            <p:nvPr/>
          </p:nvSpPr>
          <p:spPr>
            <a:xfrm>
              <a:off x="4448209" y="8473473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14</a:t>
              </a:r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FC21100E-93FC-4787-AF90-62246D7BE92C}"/>
                </a:ext>
              </a:extLst>
            </p:cNvPr>
            <p:cNvCxnSpPr>
              <a:cxnSpLocks/>
            </p:cNvCxnSpPr>
            <p:nvPr/>
          </p:nvCxnSpPr>
          <p:spPr>
            <a:xfrm>
              <a:off x="4142205" y="8731898"/>
              <a:ext cx="227400" cy="24087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E9AC893A-C10B-4050-82E2-1B42182C47BA}"/>
                </a:ext>
              </a:extLst>
            </p:cNvPr>
            <p:cNvCxnSpPr>
              <a:cxnSpLocks/>
            </p:cNvCxnSpPr>
            <p:nvPr/>
          </p:nvCxnSpPr>
          <p:spPr>
            <a:xfrm>
              <a:off x="4144402" y="8731898"/>
              <a:ext cx="290676" cy="20925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0F1688B9-6BC6-4443-9696-27683272540E}"/>
                </a:ext>
              </a:extLst>
            </p:cNvPr>
            <p:cNvSpPr txBox="1"/>
            <p:nvPr/>
          </p:nvSpPr>
          <p:spPr>
            <a:xfrm>
              <a:off x="3894985" y="855566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13</a:t>
              </a:r>
            </a:p>
          </p:txBody>
        </p:sp>
        <p:cxnSp>
          <p:nvCxnSpPr>
            <p:cNvPr id="266" name="Straight Arrow Connector 265">
              <a:extLst>
                <a:ext uri="{FF2B5EF4-FFF2-40B4-BE49-F238E27FC236}">
                  <a16:creationId xmlns:a16="http://schemas.microsoft.com/office/drawing/2014/main" id="{0B6A6DAE-0C79-4536-AD7F-CBA1E1C04E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25382" y="7290015"/>
              <a:ext cx="374939" cy="242427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33B4CEB2-8847-480C-9395-2219AE614844}"/>
                </a:ext>
              </a:extLst>
            </p:cNvPr>
            <p:cNvSpPr txBox="1"/>
            <p:nvPr/>
          </p:nvSpPr>
          <p:spPr>
            <a:xfrm>
              <a:off x="5512396" y="741310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14</a:t>
              </a:r>
            </a:p>
          </p:txBody>
        </p: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41EB78D8-B8AE-43E3-A519-702F65DD31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5044" y="7037585"/>
              <a:ext cx="29952" cy="135573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24574593-6778-4A98-B4E6-0DA3A4E68E33}"/>
                </a:ext>
              </a:extLst>
            </p:cNvPr>
            <p:cNvCxnSpPr>
              <a:cxnSpLocks/>
            </p:cNvCxnSpPr>
            <p:nvPr/>
          </p:nvCxnSpPr>
          <p:spPr>
            <a:xfrm>
              <a:off x="5224996" y="7042752"/>
              <a:ext cx="39572" cy="13040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5E69E71B-F97D-4DC8-A96D-C830097265BD}"/>
                </a:ext>
              </a:extLst>
            </p:cNvPr>
            <p:cNvSpPr txBox="1"/>
            <p:nvPr/>
          </p:nvSpPr>
          <p:spPr>
            <a:xfrm>
              <a:off x="5054116" y="682600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13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3406BA5-3BDF-4DAA-AB74-F4B136CCB39B}"/>
                </a:ext>
              </a:extLst>
            </p:cNvPr>
            <p:cNvCxnSpPr/>
            <p:nvPr/>
          </p:nvCxnSpPr>
          <p:spPr>
            <a:xfrm>
              <a:off x="5526694" y="9045334"/>
              <a:ext cx="12384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125185-80FD-4C57-9D48-FB99F8CED4E2}"/>
              </a:ext>
            </a:extLst>
          </p:cNvPr>
          <p:cNvGrpSpPr/>
          <p:nvPr/>
        </p:nvGrpSpPr>
        <p:grpSpPr>
          <a:xfrm>
            <a:off x="0" y="6853888"/>
            <a:ext cx="2992751" cy="2290112"/>
            <a:chOff x="0" y="6853888"/>
            <a:chExt cx="2992751" cy="229011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EF39BA8-8DC1-4392-8D45-7F283E02D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9"/>
            <a:stretch/>
          </p:blipFill>
          <p:spPr>
            <a:xfrm flipH="1">
              <a:off x="0" y="6853888"/>
              <a:ext cx="2992751" cy="2290112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5FDD855-BDFF-4E9F-9773-0B8E7C16A8F6}"/>
                </a:ext>
              </a:extLst>
            </p:cNvPr>
            <p:cNvSpPr txBox="1"/>
            <p:nvPr/>
          </p:nvSpPr>
          <p:spPr>
            <a:xfrm>
              <a:off x="906620" y="78018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B808FE2C-6F76-48B0-8D8C-E0BFC815CECF}"/>
                </a:ext>
              </a:extLst>
            </p:cNvPr>
            <p:cNvSpPr txBox="1"/>
            <p:nvPr/>
          </p:nvSpPr>
          <p:spPr>
            <a:xfrm>
              <a:off x="1845544" y="783089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888BC0A-9B8F-42EA-907D-EE873CFADCE2}"/>
                </a:ext>
              </a:extLst>
            </p:cNvPr>
            <p:cNvSpPr txBox="1"/>
            <p:nvPr/>
          </p:nvSpPr>
          <p:spPr>
            <a:xfrm>
              <a:off x="1367998" y="764206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7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05B03E01-D9D3-457F-BF9D-B5D43F024755}"/>
                </a:ext>
              </a:extLst>
            </p:cNvPr>
            <p:cNvSpPr txBox="1"/>
            <p:nvPr/>
          </p:nvSpPr>
          <p:spPr>
            <a:xfrm>
              <a:off x="1324714" y="822302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88FF41F2-8C47-4C0B-AA93-0D6CA2B1E6E8}"/>
                </a:ext>
              </a:extLst>
            </p:cNvPr>
            <p:cNvSpPr txBox="1"/>
            <p:nvPr/>
          </p:nvSpPr>
          <p:spPr>
            <a:xfrm>
              <a:off x="1358565" y="860475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12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50927E74-6E1A-4C8B-87FF-2C908901EEA2}"/>
                </a:ext>
              </a:extLst>
            </p:cNvPr>
            <p:cNvSpPr txBox="1"/>
            <p:nvPr/>
          </p:nvSpPr>
          <p:spPr>
            <a:xfrm>
              <a:off x="322668" y="704369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83F3DC0-42B9-4E5E-ABC6-CE5E72E6BE4B}"/>
                </a:ext>
              </a:extLst>
            </p:cNvPr>
            <p:cNvSpPr txBox="1"/>
            <p:nvPr/>
          </p:nvSpPr>
          <p:spPr>
            <a:xfrm>
              <a:off x="142290" y="776340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2B573106-DB64-43D2-ACA9-B6E614A4ED5B}"/>
                </a:ext>
              </a:extLst>
            </p:cNvPr>
            <p:cNvCxnSpPr>
              <a:cxnSpLocks/>
            </p:cNvCxnSpPr>
            <p:nvPr/>
          </p:nvCxnSpPr>
          <p:spPr>
            <a:xfrm>
              <a:off x="384291" y="7904540"/>
              <a:ext cx="317699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Arrow Connector 242">
              <a:extLst>
                <a:ext uri="{FF2B5EF4-FFF2-40B4-BE49-F238E27FC236}">
                  <a16:creationId xmlns:a16="http://schemas.microsoft.com/office/drawing/2014/main" id="{490D5A2C-F8AB-4754-9173-6CA31AE339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974" y="8712620"/>
              <a:ext cx="173062" cy="226439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Arrow Connector 262">
              <a:extLst>
                <a:ext uri="{FF2B5EF4-FFF2-40B4-BE49-F238E27FC236}">
                  <a16:creationId xmlns:a16="http://schemas.microsoft.com/office/drawing/2014/main" id="{DF27E256-7CAD-47F4-9227-67A76006B0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8530" y="8712620"/>
              <a:ext cx="106506" cy="226439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EAA6B281-3E82-4B22-8C6A-A9AB4485252A}"/>
                </a:ext>
              </a:extLst>
            </p:cNvPr>
            <p:cNvSpPr txBox="1"/>
            <p:nvPr/>
          </p:nvSpPr>
          <p:spPr>
            <a:xfrm>
              <a:off x="2225326" y="860223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15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07AEFB09-B69B-4E11-BA6D-367AF890A8AF}"/>
                </a:ext>
              </a:extLst>
            </p:cNvPr>
            <p:cNvSpPr txBox="1"/>
            <p:nvPr/>
          </p:nvSpPr>
          <p:spPr>
            <a:xfrm>
              <a:off x="1298770" y="745152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165E18E1-A5CB-4683-B795-78C722127810}"/>
                </a:ext>
              </a:extLst>
            </p:cNvPr>
            <p:cNvSpPr txBox="1"/>
            <p:nvPr/>
          </p:nvSpPr>
          <p:spPr>
            <a:xfrm>
              <a:off x="2314127" y="713251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ED4DABFF-ACC6-4E17-B395-EA32F934DC54}"/>
                </a:ext>
              </a:extLst>
            </p:cNvPr>
            <p:cNvSpPr txBox="1"/>
            <p:nvPr/>
          </p:nvSpPr>
          <p:spPr>
            <a:xfrm>
              <a:off x="712692" y="881183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692E00C2-32F6-4B51-A1FC-CEEB96F6C566}"/>
                </a:ext>
              </a:extLst>
            </p:cNvPr>
            <p:cNvSpPr txBox="1"/>
            <p:nvPr/>
          </p:nvSpPr>
          <p:spPr>
            <a:xfrm>
              <a:off x="1946768" y="878140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8ADF3724-100F-4A75-9AE2-57CBAC7C6475}"/>
                </a:ext>
              </a:extLst>
            </p:cNvPr>
            <p:cNvSpPr txBox="1"/>
            <p:nvPr/>
          </p:nvSpPr>
          <p:spPr>
            <a:xfrm>
              <a:off x="1344389" y="699615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12</a:t>
              </a: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A5890BAD-770F-4218-9AA7-638EE7FCB920}"/>
                </a:ext>
              </a:extLst>
            </p:cNvPr>
            <p:cNvSpPr txBox="1"/>
            <p:nvPr/>
          </p:nvSpPr>
          <p:spPr>
            <a:xfrm>
              <a:off x="461579" y="850002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13</a:t>
              </a: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DD986659-739E-4346-8812-57BEF446BFA1}"/>
                </a:ext>
              </a:extLst>
            </p:cNvPr>
            <p:cNvSpPr txBox="1"/>
            <p:nvPr/>
          </p:nvSpPr>
          <p:spPr>
            <a:xfrm>
              <a:off x="106532" y="860223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15</a:t>
              </a:r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056755A0-91F0-442A-BD10-74B4CCEAAAB9}"/>
                </a:ext>
              </a:extLst>
            </p:cNvPr>
            <p:cNvSpPr txBox="1"/>
            <p:nvPr/>
          </p:nvSpPr>
          <p:spPr>
            <a:xfrm>
              <a:off x="2571850" y="774595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F69BEA7-B443-46CD-9D2D-B2F323F3B9CB}"/>
                </a:ext>
              </a:extLst>
            </p:cNvPr>
            <p:cNvCxnSpPr/>
            <p:nvPr/>
          </p:nvCxnSpPr>
          <p:spPr>
            <a:xfrm>
              <a:off x="1872645" y="9021425"/>
              <a:ext cx="9936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937D4A-B0AB-44A0-9827-054A3CC5D3C1}"/>
              </a:ext>
            </a:extLst>
          </p:cNvPr>
          <p:cNvGrpSpPr/>
          <p:nvPr/>
        </p:nvGrpSpPr>
        <p:grpSpPr>
          <a:xfrm>
            <a:off x="2266057" y="5573159"/>
            <a:ext cx="4591943" cy="1198610"/>
            <a:chOff x="2266057" y="5573159"/>
            <a:chExt cx="4591943" cy="1198610"/>
          </a:xfrm>
        </p:grpSpPr>
        <p:pic>
          <p:nvPicPr>
            <p:cNvPr id="33" name="Picture 32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CAC7F7D9-1112-484B-9D91-284EB683BD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77" b="26790"/>
            <a:stretch/>
          </p:blipFill>
          <p:spPr>
            <a:xfrm>
              <a:off x="2266057" y="5577469"/>
              <a:ext cx="4591943" cy="1147984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A738819C-5931-45F8-925E-F77EEC78B705}"/>
                </a:ext>
              </a:extLst>
            </p:cNvPr>
            <p:cNvSpPr txBox="1"/>
            <p:nvPr/>
          </p:nvSpPr>
          <p:spPr>
            <a:xfrm>
              <a:off x="6336472" y="565756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52A03FAF-B185-477E-B96A-A606B4986C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84874" y="5860908"/>
              <a:ext cx="139353" cy="18423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9F2391B0-7DB7-481E-B12C-4126E7C529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59943" y="6471835"/>
              <a:ext cx="193985" cy="102107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41A1C101-704C-428E-B087-25D7163B6100}"/>
                </a:ext>
              </a:extLst>
            </p:cNvPr>
            <p:cNvSpPr txBox="1"/>
            <p:nvPr/>
          </p:nvSpPr>
          <p:spPr>
            <a:xfrm>
              <a:off x="5076879" y="647594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846460DC-7822-4945-90EE-A86CE88260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7656" y="5862230"/>
              <a:ext cx="31392" cy="26202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44A48B20-AF34-427B-BB26-5E2604661843}"/>
                </a:ext>
              </a:extLst>
            </p:cNvPr>
            <p:cNvCxnSpPr>
              <a:cxnSpLocks/>
            </p:cNvCxnSpPr>
            <p:nvPr/>
          </p:nvCxnSpPr>
          <p:spPr>
            <a:xfrm>
              <a:off x="3006284" y="5860908"/>
              <a:ext cx="76418" cy="23260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9F15D047-3E43-47FA-B65E-4B8C977C0708}"/>
                </a:ext>
              </a:extLst>
            </p:cNvPr>
            <p:cNvSpPr txBox="1"/>
            <p:nvPr/>
          </p:nvSpPr>
          <p:spPr>
            <a:xfrm>
              <a:off x="2884232" y="565585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188F802F-4A4B-4ADD-8536-03B5B017D2B4}"/>
                </a:ext>
              </a:extLst>
            </p:cNvPr>
            <p:cNvSpPr txBox="1"/>
            <p:nvPr/>
          </p:nvSpPr>
          <p:spPr>
            <a:xfrm>
              <a:off x="5760276" y="565585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15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BEE594BA-8875-479D-845E-3A3E001CF0FF}"/>
                </a:ext>
              </a:extLst>
            </p:cNvPr>
            <p:cNvSpPr txBox="1"/>
            <p:nvPr/>
          </p:nvSpPr>
          <p:spPr>
            <a:xfrm>
              <a:off x="2766627" y="629473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cs typeface="Times New Roman"/>
                </a:rPr>
                <a:t>4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BF25655D-0FCB-4737-9D5C-A91222589FBF}"/>
                </a:ext>
              </a:extLst>
            </p:cNvPr>
            <p:cNvSpPr txBox="1"/>
            <p:nvPr/>
          </p:nvSpPr>
          <p:spPr>
            <a:xfrm>
              <a:off x="3265194" y="614139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A1898062-F964-4D75-BE4E-5D5E4387CC7D}"/>
                </a:ext>
              </a:extLst>
            </p:cNvPr>
            <p:cNvSpPr txBox="1"/>
            <p:nvPr/>
          </p:nvSpPr>
          <p:spPr>
            <a:xfrm>
              <a:off x="3763761" y="605643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5AA42E62-03A9-41F0-98AB-478F9C8DA0BC}"/>
                </a:ext>
              </a:extLst>
            </p:cNvPr>
            <p:cNvSpPr txBox="1"/>
            <p:nvPr/>
          </p:nvSpPr>
          <p:spPr>
            <a:xfrm>
              <a:off x="4553841" y="598993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cs typeface="Times New Roman"/>
                </a:rPr>
                <a:t>4</a:t>
              </a: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96D63F9F-A53D-4939-B2C1-8F67A659D388}"/>
                </a:ext>
              </a:extLst>
            </p:cNvPr>
            <p:cNvSpPr txBox="1"/>
            <p:nvPr/>
          </p:nvSpPr>
          <p:spPr>
            <a:xfrm>
              <a:off x="5205027" y="609393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cs typeface="Times New Roman"/>
                </a:rPr>
                <a:t>4</a:t>
              </a: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255514ED-1502-45AA-8324-E8963C4B3BDF}"/>
                </a:ext>
              </a:extLst>
            </p:cNvPr>
            <p:cNvSpPr txBox="1"/>
            <p:nvPr/>
          </p:nvSpPr>
          <p:spPr>
            <a:xfrm>
              <a:off x="5633709" y="614139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E3B6B95D-A8B3-4440-8607-4007051D4C9C}"/>
                </a:ext>
              </a:extLst>
            </p:cNvPr>
            <p:cNvSpPr txBox="1"/>
            <p:nvPr/>
          </p:nvSpPr>
          <p:spPr>
            <a:xfrm>
              <a:off x="5093775" y="608897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73B4753D-F3EF-4A5A-B3D7-212D7F6AEB20}"/>
                </a:ext>
              </a:extLst>
            </p:cNvPr>
            <p:cNvSpPr txBox="1"/>
            <p:nvPr/>
          </p:nvSpPr>
          <p:spPr>
            <a:xfrm>
              <a:off x="4444329" y="598254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cxnSp>
          <p:nvCxnSpPr>
            <p:cNvPr id="206" name="Straight Arrow Connector 205">
              <a:extLst>
                <a:ext uri="{FF2B5EF4-FFF2-40B4-BE49-F238E27FC236}">
                  <a16:creationId xmlns:a16="http://schemas.microsoft.com/office/drawing/2014/main" id="{6E017DA3-52F1-4B1F-8B66-8D168B1B984C}"/>
                </a:ext>
              </a:extLst>
            </p:cNvPr>
            <p:cNvCxnSpPr>
              <a:cxnSpLocks/>
            </p:cNvCxnSpPr>
            <p:nvPr/>
          </p:nvCxnSpPr>
          <p:spPr>
            <a:xfrm>
              <a:off x="5409464" y="5804117"/>
              <a:ext cx="196821" cy="14927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Arrow Connector 208">
              <a:extLst>
                <a:ext uri="{FF2B5EF4-FFF2-40B4-BE49-F238E27FC236}">
                  <a16:creationId xmlns:a16="http://schemas.microsoft.com/office/drawing/2014/main" id="{13B62B96-38B5-4AF1-B6AE-C10391478B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15793" y="5867716"/>
              <a:ext cx="281130" cy="214723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8CB3C588-004C-4592-B6B1-BECD6E75091D}"/>
                </a:ext>
              </a:extLst>
            </p:cNvPr>
            <p:cNvSpPr txBox="1"/>
            <p:nvPr/>
          </p:nvSpPr>
          <p:spPr>
            <a:xfrm>
              <a:off x="5170086" y="559875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14</a:t>
              </a: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7F1B9FBD-1526-44C6-81C8-708214CA16E8}"/>
                </a:ext>
              </a:extLst>
            </p:cNvPr>
            <p:cNvSpPr txBox="1"/>
            <p:nvPr/>
          </p:nvSpPr>
          <p:spPr>
            <a:xfrm>
              <a:off x="3128263" y="557315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14</a:t>
              </a:r>
            </a:p>
          </p:txBody>
        </p:sp>
        <p:cxnSp>
          <p:nvCxnSpPr>
            <p:cNvPr id="215" name="Straight Arrow Connector 214">
              <a:extLst>
                <a:ext uri="{FF2B5EF4-FFF2-40B4-BE49-F238E27FC236}">
                  <a16:creationId xmlns:a16="http://schemas.microsoft.com/office/drawing/2014/main" id="{393A6738-DC46-4130-94AF-006B68D968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12396" y="5822177"/>
              <a:ext cx="272115" cy="241597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FA437264-017D-4456-A86C-6CD8D7AE2E44}"/>
                </a:ext>
              </a:extLst>
            </p:cNvPr>
            <p:cNvCxnSpPr>
              <a:cxnSpLocks/>
            </p:cNvCxnSpPr>
            <p:nvPr/>
          </p:nvCxnSpPr>
          <p:spPr>
            <a:xfrm>
              <a:off x="3315236" y="5776157"/>
              <a:ext cx="125304" cy="14318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0E3F040E-74D5-4958-95CF-4A7D1FB7A957}"/>
                </a:ext>
              </a:extLst>
            </p:cNvPr>
            <p:cNvSpPr txBox="1"/>
            <p:nvPr/>
          </p:nvSpPr>
          <p:spPr>
            <a:xfrm>
              <a:off x="3670133" y="561366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15</a:t>
              </a:r>
            </a:p>
          </p:txBody>
        </p:sp>
        <p:cxnSp>
          <p:nvCxnSpPr>
            <p:cNvPr id="220" name="Straight Arrow Connector 219">
              <a:extLst>
                <a:ext uri="{FF2B5EF4-FFF2-40B4-BE49-F238E27FC236}">
                  <a16:creationId xmlns:a16="http://schemas.microsoft.com/office/drawing/2014/main" id="{E287A12D-D839-432B-A2AD-6E5C125A8B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34692" y="6275074"/>
              <a:ext cx="260293" cy="26279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Arrow Connector 221">
              <a:extLst>
                <a:ext uri="{FF2B5EF4-FFF2-40B4-BE49-F238E27FC236}">
                  <a16:creationId xmlns:a16="http://schemas.microsoft.com/office/drawing/2014/main" id="{7621B3BF-C912-48D3-84FC-B88221116E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5368" y="6266935"/>
              <a:ext cx="290344" cy="27286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3CF27D9C-7789-4D67-A2DC-691B50FDDAF5}"/>
                </a:ext>
              </a:extLst>
            </p:cNvPr>
            <p:cNvSpPr txBox="1"/>
            <p:nvPr/>
          </p:nvSpPr>
          <p:spPr>
            <a:xfrm>
              <a:off x="3760504" y="647346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cxnSp>
          <p:nvCxnSpPr>
            <p:cNvPr id="225" name="Straight Arrow Connector 224">
              <a:extLst>
                <a:ext uri="{FF2B5EF4-FFF2-40B4-BE49-F238E27FC236}">
                  <a16:creationId xmlns:a16="http://schemas.microsoft.com/office/drawing/2014/main" id="{E506DA41-37A9-4693-BA29-8C28119A9F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99686" y="6365977"/>
              <a:ext cx="172515" cy="20635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Arrow Connector 225">
              <a:extLst>
                <a:ext uri="{FF2B5EF4-FFF2-40B4-BE49-F238E27FC236}">
                  <a16:creationId xmlns:a16="http://schemas.microsoft.com/office/drawing/2014/main" id="{6C12419E-7D75-4D3C-8C4C-ECC0A92127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1597" y="6362704"/>
              <a:ext cx="164875" cy="20962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CA82C491-FD59-467D-A5DB-BDDBCF1D2738}"/>
                </a:ext>
              </a:extLst>
            </p:cNvPr>
            <p:cNvSpPr txBox="1"/>
            <p:nvPr/>
          </p:nvSpPr>
          <p:spPr>
            <a:xfrm>
              <a:off x="6036979" y="649477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9F9F5C8-0A99-454E-8E11-D8744DF94F3A}"/>
                </a:ext>
              </a:extLst>
            </p:cNvPr>
            <p:cNvCxnSpPr/>
            <p:nvPr/>
          </p:nvCxnSpPr>
          <p:spPr>
            <a:xfrm>
              <a:off x="6391746" y="6629400"/>
              <a:ext cx="378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3" name="TextBox 182">
            <a:extLst>
              <a:ext uri="{FF2B5EF4-FFF2-40B4-BE49-F238E27FC236}">
                <a16:creationId xmlns:a16="http://schemas.microsoft.com/office/drawing/2014/main" id="{0C221A1C-88E1-48C0-ACF9-A58D4E74A5AF}"/>
              </a:ext>
            </a:extLst>
          </p:cNvPr>
          <p:cNvSpPr txBox="1"/>
          <p:nvPr/>
        </p:nvSpPr>
        <p:spPr>
          <a:xfrm>
            <a:off x="4363427" y="5337932"/>
            <a:ext cx="624136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lIns="36000" tIns="28800" rIns="36000" bIns="32400" rtlCol="0">
            <a:spAutoFit/>
          </a:bodyPr>
          <a:lstStyle/>
          <a:p>
            <a:pPr algn="ctr"/>
            <a:r>
              <a:rPr lang="en-CA" sz="800" dirty="0"/>
              <a:t>Bar = 100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F2E677-0448-4A4F-8D06-264CCEB533B1}"/>
              </a:ext>
            </a:extLst>
          </p:cNvPr>
          <p:cNvGrpSpPr/>
          <p:nvPr/>
        </p:nvGrpSpPr>
        <p:grpSpPr>
          <a:xfrm>
            <a:off x="0" y="-52525"/>
            <a:ext cx="4331905" cy="1293821"/>
            <a:chOff x="0" y="-52525"/>
            <a:chExt cx="4331905" cy="1293821"/>
          </a:xfrm>
        </p:grpSpPr>
        <p:pic>
          <p:nvPicPr>
            <p:cNvPr id="12" name="Picture 11" descr="A picture containing mirror&#10;&#10;Description automatically generated">
              <a:extLst>
                <a:ext uri="{FF2B5EF4-FFF2-40B4-BE49-F238E27FC236}">
                  <a16:creationId xmlns:a16="http://schemas.microsoft.com/office/drawing/2014/main" id="{EC77AC87-5F06-4A5B-95B2-65BDBDFD6A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6" t="33142" r="1406" b="29726"/>
            <a:stretch/>
          </p:blipFill>
          <p:spPr>
            <a:xfrm>
              <a:off x="0" y="0"/>
              <a:ext cx="4331905" cy="1241296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A9AE18C-1125-4824-9C7A-E2B9513E31CB}"/>
                </a:ext>
              </a:extLst>
            </p:cNvPr>
            <p:cNvCxnSpPr/>
            <p:nvPr/>
          </p:nvCxnSpPr>
          <p:spPr>
            <a:xfrm>
              <a:off x="4095174" y="1143000"/>
              <a:ext cx="1476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8" name="Right Brace 147">
              <a:extLst>
                <a:ext uri="{FF2B5EF4-FFF2-40B4-BE49-F238E27FC236}">
                  <a16:creationId xmlns:a16="http://schemas.microsoft.com/office/drawing/2014/main" id="{E9273A2F-8005-4D28-AF78-A92E3669BA39}"/>
                </a:ext>
              </a:extLst>
            </p:cNvPr>
            <p:cNvSpPr/>
            <p:nvPr/>
          </p:nvSpPr>
          <p:spPr>
            <a:xfrm rot="16200000">
              <a:off x="2077977" y="-325408"/>
              <a:ext cx="180000" cy="1150446"/>
            </a:xfrm>
            <a:prstGeom prst="rightBrac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6700E1B0-0C46-4CEC-8418-373E3E570040}"/>
                </a:ext>
              </a:extLst>
            </p:cNvPr>
            <p:cNvSpPr txBox="1"/>
            <p:nvPr/>
          </p:nvSpPr>
          <p:spPr>
            <a:xfrm>
              <a:off x="2034345" y="-5252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760933C-B09F-4BE6-8283-465131980326}"/>
              </a:ext>
            </a:extLst>
          </p:cNvPr>
          <p:cNvGrpSpPr/>
          <p:nvPr/>
        </p:nvGrpSpPr>
        <p:grpSpPr>
          <a:xfrm>
            <a:off x="0" y="1366912"/>
            <a:ext cx="4331905" cy="2381234"/>
            <a:chOff x="0" y="1366912"/>
            <a:chExt cx="4331905" cy="2381234"/>
          </a:xfrm>
        </p:grpSpPr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6052A6CB-34B8-4C00-9965-6DB7F49B0A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4" t="15244" r="1398" b="13523"/>
            <a:stretch/>
          </p:blipFill>
          <p:spPr>
            <a:xfrm>
              <a:off x="0" y="1366912"/>
              <a:ext cx="4331905" cy="2381234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443B7DD-0764-40A8-874B-965BB393DC4B}"/>
                </a:ext>
              </a:extLst>
            </p:cNvPr>
            <p:cNvSpPr txBox="1"/>
            <p:nvPr/>
          </p:nvSpPr>
          <p:spPr>
            <a:xfrm>
              <a:off x="3169824" y="141979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B7550C7D-F0E6-49D1-8E01-E74496DA91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3926" y="1589695"/>
              <a:ext cx="228600" cy="16630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610E368-DF97-4B96-80E7-22138865427C}"/>
                </a:ext>
              </a:extLst>
            </p:cNvPr>
            <p:cNvSpPr txBox="1"/>
            <p:nvPr/>
          </p:nvSpPr>
          <p:spPr>
            <a:xfrm>
              <a:off x="3277188" y="232217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530168EA-000B-49E0-ACDD-E30A1E0B7AF5}"/>
                </a:ext>
              </a:extLst>
            </p:cNvPr>
            <p:cNvSpPr txBox="1"/>
            <p:nvPr/>
          </p:nvSpPr>
          <p:spPr>
            <a:xfrm>
              <a:off x="2078375" y="203964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CAD00851-E6F1-411E-9BB0-0D201A11DE99}"/>
                </a:ext>
              </a:extLst>
            </p:cNvPr>
            <p:cNvSpPr txBox="1"/>
            <p:nvPr/>
          </p:nvSpPr>
          <p:spPr>
            <a:xfrm>
              <a:off x="2047052" y="335112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12</a:t>
              </a:r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170A54DD-6B60-43ED-9C77-C7666F6D71A4}"/>
                </a:ext>
              </a:extLst>
            </p:cNvPr>
            <p:cNvSpPr txBox="1"/>
            <p:nvPr/>
          </p:nvSpPr>
          <p:spPr>
            <a:xfrm>
              <a:off x="3452200" y="319419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12</a:t>
              </a:r>
            </a:p>
          </p:txBody>
        </p:sp>
        <p:cxnSp>
          <p:nvCxnSpPr>
            <p:cNvPr id="235" name="Straight Arrow Connector 234">
              <a:extLst>
                <a:ext uri="{FF2B5EF4-FFF2-40B4-BE49-F238E27FC236}">
                  <a16:creationId xmlns:a16="http://schemas.microsoft.com/office/drawing/2014/main" id="{6A062180-A9FE-4F27-9A20-8CCF7D3470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33039" y="3044512"/>
              <a:ext cx="134659" cy="21750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Arrow Connector 235">
              <a:extLst>
                <a:ext uri="{FF2B5EF4-FFF2-40B4-BE49-F238E27FC236}">
                  <a16:creationId xmlns:a16="http://schemas.microsoft.com/office/drawing/2014/main" id="{93222F76-CBF1-4C7F-B3D1-B45798132C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8550" y="3070815"/>
              <a:ext cx="82825" cy="32479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67E4B297-CC34-42A1-820E-CFF17E32B614}"/>
                </a:ext>
              </a:extLst>
            </p:cNvPr>
            <p:cNvSpPr txBox="1"/>
            <p:nvPr/>
          </p:nvSpPr>
          <p:spPr>
            <a:xfrm>
              <a:off x="871013" y="333269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12</a:t>
              </a:r>
            </a:p>
          </p:txBody>
        </p:sp>
        <p:cxnSp>
          <p:nvCxnSpPr>
            <p:cNvPr id="238" name="Straight Arrow Connector 237">
              <a:extLst>
                <a:ext uri="{FF2B5EF4-FFF2-40B4-BE49-F238E27FC236}">
                  <a16:creationId xmlns:a16="http://schemas.microsoft.com/office/drawing/2014/main" id="{D831E208-8613-4CF2-BF48-EA2ACC8BC4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4812" y="3337077"/>
              <a:ext cx="286365" cy="10520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69A90E41-45E5-4370-A185-AA24A8FF8813}"/>
                </a:ext>
              </a:extLst>
            </p:cNvPr>
            <p:cNvSpPr txBox="1"/>
            <p:nvPr/>
          </p:nvSpPr>
          <p:spPr>
            <a:xfrm>
              <a:off x="3934258" y="293154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ADC0D18D-FAC2-482D-8F21-3D748D1D5A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94392" y="2819955"/>
              <a:ext cx="129326" cy="197843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1FEE26B5-A65F-4E25-A27D-3E12DE3828FC}"/>
                </a:ext>
              </a:extLst>
            </p:cNvPr>
            <p:cNvSpPr txBox="1"/>
            <p:nvPr/>
          </p:nvSpPr>
          <p:spPr>
            <a:xfrm>
              <a:off x="946364" y="141511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3B41CEB6-ADD8-4335-9926-7AC335F69BCC}"/>
                </a:ext>
              </a:extLst>
            </p:cNvPr>
            <p:cNvCxnSpPr>
              <a:cxnSpLocks/>
            </p:cNvCxnSpPr>
            <p:nvPr/>
          </p:nvCxnSpPr>
          <p:spPr>
            <a:xfrm>
              <a:off x="1104211" y="1637842"/>
              <a:ext cx="55335" cy="167783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2C2D280D-B43B-42CB-8CFE-FBCD9C9A7C30}"/>
                </a:ext>
              </a:extLst>
            </p:cNvPr>
            <p:cNvSpPr txBox="1"/>
            <p:nvPr/>
          </p:nvSpPr>
          <p:spPr>
            <a:xfrm>
              <a:off x="270367" y="304862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7A97C262-FC44-4853-B1BE-A1D77B457C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4876" y="2904128"/>
              <a:ext cx="159911" cy="22734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E9C7B44-0172-4476-B463-09FE33E0AF6F}"/>
                </a:ext>
              </a:extLst>
            </p:cNvPr>
            <p:cNvCxnSpPr/>
            <p:nvPr/>
          </p:nvCxnSpPr>
          <p:spPr>
            <a:xfrm>
              <a:off x="3881906" y="3659793"/>
              <a:ext cx="360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A69B2C7F-06FB-4E25-A656-056D10248B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04505" y="2535329"/>
              <a:ext cx="104290" cy="3148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368F8AD0-F88F-4401-8703-F872848B7B66}"/>
                </a:ext>
              </a:extLst>
            </p:cNvPr>
            <p:cNvCxnSpPr>
              <a:cxnSpLocks/>
            </p:cNvCxnSpPr>
            <p:nvPr/>
          </p:nvCxnSpPr>
          <p:spPr>
            <a:xfrm>
              <a:off x="3408795" y="2530837"/>
              <a:ext cx="281239" cy="19239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433A41A7-6B98-496E-977A-1747E4AA2F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0956" y="2598748"/>
              <a:ext cx="319644" cy="10926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52AE0756-4B4F-4FD4-AE39-DB957309702C}"/>
                </a:ext>
              </a:extLst>
            </p:cNvPr>
            <p:cNvCxnSpPr>
              <a:cxnSpLocks/>
            </p:cNvCxnSpPr>
            <p:nvPr/>
          </p:nvCxnSpPr>
          <p:spPr>
            <a:xfrm>
              <a:off x="990600" y="2598748"/>
              <a:ext cx="76200" cy="31011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018ACE0C-9E2A-464F-B96E-9DF8848FC72D}"/>
                </a:ext>
              </a:extLst>
            </p:cNvPr>
            <p:cNvSpPr txBox="1"/>
            <p:nvPr/>
          </p:nvSpPr>
          <p:spPr>
            <a:xfrm>
              <a:off x="866048" y="238871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sp>
          <p:nvSpPr>
            <p:cNvPr id="169" name="Right Brace 168">
              <a:extLst>
                <a:ext uri="{FF2B5EF4-FFF2-40B4-BE49-F238E27FC236}">
                  <a16:creationId xmlns:a16="http://schemas.microsoft.com/office/drawing/2014/main" id="{19B76D04-90DC-47DD-8785-638579EAECFB}"/>
                </a:ext>
              </a:extLst>
            </p:cNvPr>
            <p:cNvSpPr/>
            <p:nvPr/>
          </p:nvSpPr>
          <p:spPr>
            <a:xfrm>
              <a:off x="2514600" y="2683451"/>
              <a:ext cx="180000" cy="712161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r>
                <a:rPr lang="en-CA"/>
                <a:t>`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00C2CA62-F9D0-4D4D-9BD5-D4B09AE675CB}"/>
                </a:ext>
              </a:extLst>
            </p:cNvPr>
            <p:cNvSpPr txBox="1"/>
            <p:nvPr/>
          </p:nvSpPr>
          <p:spPr>
            <a:xfrm>
              <a:off x="2617512" y="289665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4A58C97-E16B-4C64-B1AE-E80FBA0CACCF}"/>
              </a:ext>
            </a:extLst>
          </p:cNvPr>
          <p:cNvGrpSpPr/>
          <p:nvPr/>
        </p:nvGrpSpPr>
        <p:grpSpPr>
          <a:xfrm>
            <a:off x="2269638" y="3838760"/>
            <a:ext cx="2062267" cy="1660184"/>
            <a:chOff x="2269638" y="3838760"/>
            <a:chExt cx="2062267" cy="166018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D9DFE9-415D-4280-8743-FFBA971B6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42" t="19691" r="14393" b="4992"/>
            <a:stretch/>
          </p:blipFill>
          <p:spPr>
            <a:xfrm>
              <a:off x="2269638" y="3872564"/>
              <a:ext cx="2062267" cy="1566457"/>
            </a:xfrm>
            <a:prstGeom prst="rect">
              <a:avLst/>
            </a:prstGeom>
          </p:spPr>
        </p:pic>
        <p:sp>
          <p:nvSpPr>
            <p:cNvPr id="280" name="TextBox 279">
              <a:extLst>
                <a:ext uri="{FF2B5EF4-FFF2-40B4-BE49-F238E27FC236}">
                  <a16:creationId xmlns:a16="http://schemas.microsoft.com/office/drawing/2014/main" id="{B0E22C8F-FE5C-4926-8071-079929195F69}"/>
                </a:ext>
              </a:extLst>
            </p:cNvPr>
            <p:cNvSpPr txBox="1"/>
            <p:nvPr/>
          </p:nvSpPr>
          <p:spPr>
            <a:xfrm>
              <a:off x="2949988" y="5214353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13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4629504F-8D25-4750-8290-D6EAC5C9FD62}"/>
                </a:ext>
              </a:extLst>
            </p:cNvPr>
            <p:cNvSpPr txBox="1"/>
            <p:nvPr/>
          </p:nvSpPr>
          <p:spPr>
            <a:xfrm>
              <a:off x="2276289" y="522194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8090E3E6-6C16-44C3-957F-A78ECDBE715D}"/>
                </a:ext>
              </a:extLst>
            </p:cNvPr>
            <p:cNvSpPr txBox="1"/>
            <p:nvPr/>
          </p:nvSpPr>
          <p:spPr>
            <a:xfrm>
              <a:off x="2917474" y="393099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DCD0D250-C50E-4966-AA9F-7B122918FA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02826" y="5127470"/>
              <a:ext cx="0" cy="165793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D4969AEE-79A9-48C8-A6A2-D6D8104486C4}"/>
                </a:ext>
              </a:extLst>
            </p:cNvPr>
            <p:cNvSpPr txBox="1"/>
            <p:nvPr/>
          </p:nvSpPr>
          <p:spPr>
            <a:xfrm>
              <a:off x="3753414" y="485047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12</a:t>
              </a:r>
            </a:p>
          </p:txBody>
        </p:sp>
        <p:cxnSp>
          <p:nvCxnSpPr>
            <p:cNvPr id="214" name="Straight Arrow Connector 213">
              <a:extLst>
                <a:ext uri="{FF2B5EF4-FFF2-40B4-BE49-F238E27FC236}">
                  <a16:creationId xmlns:a16="http://schemas.microsoft.com/office/drawing/2014/main" id="{2DE6B84A-FD07-414F-9A3C-0EF9ED09A235}"/>
                </a:ext>
              </a:extLst>
            </p:cNvPr>
            <p:cNvCxnSpPr>
              <a:cxnSpLocks/>
            </p:cNvCxnSpPr>
            <p:nvPr/>
          </p:nvCxnSpPr>
          <p:spPr>
            <a:xfrm>
              <a:off x="3323947" y="4338460"/>
              <a:ext cx="321892" cy="4439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B9E79D9E-7CAD-4891-98B5-3FAF174F2B19}"/>
                </a:ext>
              </a:extLst>
            </p:cNvPr>
            <p:cNvSpPr txBox="1"/>
            <p:nvPr/>
          </p:nvSpPr>
          <p:spPr>
            <a:xfrm>
              <a:off x="3067035" y="419718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042E4FE1-A600-4E5F-B5D9-741BF79EA22C}"/>
                </a:ext>
              </a:extLst>
            </p:cNvPr>
            <p:cNvSpPr txBox="1"/>
            <p:nvPr/>
          </p:nvSpPr>
          <p:spPr>
            <a:xfrm>
              <a:off x="2413851" y="396954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cxnSp>
          <p:nvCxnSpPr>
            <p:cNvPr id="275" name="Straight Arrow Connector 274">
              <a:extLst>
                <a:ext uri="{FF2B5EF4-FFF2-40B4-BE49-F238E27FC236}">
                  <a16:creationId xmlns:a16="http://schemas.microsoft.com/office/drawing/2014/main" id="{7A5ABCDC-3139-421D-B6EF-C4245D212B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18737" y="5136914"/>
              <a:ext cx="109478" cy="161151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Arrow Connector 276">
              <a:extLst>
                <a:ext uri="{FF2B5EF4-FFF2-40B4-BE49-F238E27FC236}">
                  <a16:creationId xmlns:a16="http://schemas.microsoft.com/office/drawing/2014/main" id="{59E8A91C-367B-4AC6-B271-931DCE823E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16589" y="5160205"/>
              <a:ext cx="102148" cy="137861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A90DDDFD-9438-4166-B033-A45FE25008BB}"/>
                </a:ext>
              </a:extLst>
            </p:cNvPr>
            <p:cNvSpPr txBox="1"/>
            <p:nvPr/>
          </p:nvSpPr>
          <p:spPr>
            <a:xfrm>
              <a:off x="2908734" y="485991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15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B2A83A27-6D43-4FC0-91A9-4ECF36E9BF7C}"/>
                </a:ext>
              </a:extLst>
            </p:cNvPr>
            <p:cNvSpPr txBox="1"/>
            <p:nvPr/>
          </p:nvSpPr>
          <p:spPr>
            <a:xfrm>
              <a:off x="4039961" y="383876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6</a:t>
              </a:r>
            </a:p>
          </p:txBody>
        </p: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A28BB7F3-3B78-4481-B55E-9716482A75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87381" y="4357871"/>
              <a:ext cx="258416" cy="15691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2CE9A68F-C49A-42F7-9D61-F1CC8B4938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30611" y="4865019"/>
              <a:ext cx="196105" cy="27259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CBC27383-D310-4FCE-99D7-9CE97C5D3B14}"/>
                </a:ext>
              </a:extLst>
            </p:cNvPr>
            <p:cNvSpPr txBox="1"/>
            <p:nvPr/>
          </p:nvSpPr>
          <p:spPr>
            <a:xfrm>
              <a:off x="3198305" y="465283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14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05EF450-BD48-4DCB-8E25-9EA981AB226A}"/>
                </a:ext>
              </a:extLst>
            </p:cNvPr>
            <p:cNvCxnSpPr/>
            <p:nvPr/>
          </p:nvCxnSpPr>
          <p:spPr>
            <a:xfrm>
              <a:off x="3341906" y="5335336"/>
              <a:ext cx="900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6C95ED7D-6867-4AE9-8908-D78EFC760D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69944" y="4040796"/>
              <a:ext cx="182307" cy="32609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FCA38C1E-BA76-4C28-B002-A6F25AC9F2E2}"/>
                </a:ext>
              </a:extLst>
            </p:cNvPr>
            <p:cNvCxnSpPr>
              <a:cxnSpLocks/>
            </p:cNvCxnSpPr>
            <p:nvPr/>
          </p:nvCxnSpPr>
          <p:spPr>
            <a:xfrm>
              <a:off x="2551425" y="4182074"/>
              <a:ext cx="82197" cy="30449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B5C28CD-3705-4498-8A82-DC6983A0F350}"/>
              </a:ext>
            </a:extLst>
          </p:cNvPr>
          <p:cNvGrpSpPr/>
          <p:nvPr/>
        </p:nvGrpSpPr>
        <p:grpSpPr>
          <a:xfrm>
            <a:off x="-13429" y="3873762"/>
            <a:ext cx="2169277" cy="2848608"/>
            <a:chOff x="-13429" y="3873762"/>
            <a:chExt cx="2169277" cy="2848608"/>
          </a:xfrm>
        </p:grpSpPr>
        <p:pic>
          <p:nvPicPr>
            <p:cNvPr id="26" name="Picture 25" descr="A close up of a logo&#10;&#10;Description automatically generated">
              <a:extLst>
                <a:ext uri="{FF2B5EF4-FFF2-40B4-BE49-F238E27FC236}">
                  <a16:creationId xmlns:a16="http://schemas.microsoft.com/office/drawing/2014/main" id="{D3A99298-FA83-4D6D-B66C-506C39EFE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356075" y="4229837"/>
              <a:ext cx="2848608" cy="2136457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E772FBF-6A3D-44B4-98AA-B8AA709E661C}"/>
                </a:ext>
              </a:extLst>
            </p:cNvPr>
            <p:cNvSpPr txBox="1"/>
            <p:nvPr/>
          </p:nvSpPr>
          <p:spPr>
            <a:xfrm>
              <a:off x="860466" y="461166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7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472B9CA-6955-4151-9319-6E545E67FE0E}"/>
                </a:ext>
              </a:extLst>
            </p:cNvPr>
            <p:cNvSpPr txBox="1"/>
            <p:nvPr/>
          </p:nvSpPr>
          <p:spPr>
            <a:xfrm>
              <a:off x="1409702" y="488595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A562D46-35D4-4DFE-A083-35B764FA4F67}"/>
                </a:ext>
              </a:extLst>
            </p:cNvPr>
            <p:cNvSpPr txBox="1"/>
            <p:nvPr/>
          </p:nvSpPr>
          <p:spPr>
            <a:xfrm>
              <a:off x="407742" y="49630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BC2887C-92CD-42E6-B662-3586C3214373}"/>
                </a:ext>
              </a:extLst>
            </p:cNvPr>
            <p:cNvSpPr txBox="1"/>
            <p:nvPr/>
          </p:nvSpPr>
          <p:spPr>
            <a:xfrm>
              <a:off x="907091" y="536073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A6975EE-3FDF-4E05-8B26-412343AF5CCA}"/>
                </a:ext>
              </a:extLst>
            </p:cNvPr>
            <p:cNvSpPr txBox="1"/>
            <p:nvPr/>
          </p:nvSpPr>
          <p:spPr>
            <a:xfrm>
              <a:off x="923479" y="598230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12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3BDBB26A-3A8E-428C-9BD3-9C40FE8776C4}"/>
                </a:ext>
              </a:extLst>
            </p:cNvPr>
            <p:cNvSpPr txBox="1"/>
            <p:nvPr/>
          </p:nvSpPr>
          <p:spPr>
            <a:xfrm>
              <a:off x="1697845" y="399410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cxnSp>
          <p:nvCxnSpPr>
            <p:cNvPr id="208" name="Straight Arrow Connector 207">
              <a:extLst>
                <a:ext uri="{FF2B5EF4-FFF2-40B4-BE49-F238E27FC236}">
                  <a16:creationId xmlns:a16="http://schemas.microsoft.com/office/drawing/2014/main" id="{3F4B8ED3-6236-4F30-9C9D-200C5E5B5702}"/>
                </a:ext>
              </a:extLst>
            </p:cNvPr>
            <p:cNvCxnSpPr>
              <a:cxnSpLocks/>
            </p:cNvCxnSpPr>
            <p:nvPr/>
          </p:nvCxnSpPr>
          <p:spPr>
            <a:xfrm>
              <a:off x="170698" y="4750164"/>
              <a:ext cx="26152" cy="313961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  <a:effectLst>
              <a:glow rad="38100">
                <a:schemeClr val="bg1"/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D03DD8D1-03FC-4F37-97AE-B5D91D5A20BF}"/>
                </a:ext>
              </a:extLst>
            </p:cNvPr>
            <p:cNvSpPr txBox="1"/>
            <p:nvPr/>
          </p:nvSpPr>
          <p:spPr>
            <a:xfrm>
              <a:off x="-13429" y="451429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B46F08B2-83E9-4740-AFF3-C452601E097D}"/>
                </a:ext>
              </a:extLst>
            </p:cNvPr>
            <p:cNvSpPr txBox="1"/>
            <p:nvPr/>
          </p:nvSpPr>
          <p:spPr>
            <a:xfrm>
              <a:off x="833081" y="441593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7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51E3358-94DC-48E5-8F18-381048DEA8F1}"/>
                </a:ext>
              </a:extLst>
            </p:cNvPr>
            <p:cNvCxnSpPr/>
            <p:nvPr/>
          </p:nvCxnSpPr>
          <p:spPr>
            <a:xfrm>
              <a:off x="1111052" y="6620876"/>
              <a:ext cx="936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23D2C113-02D1-4D49-890D-E1C112B4E6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14088" y="4608993"/>
              <a:ext cx="116720" cy="166194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  <a:effectLst>
              <a:glow rad="38100">
                <a:schemeClr val="bg1"/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ED8BBE2D-6BB8-4995-9D0E-1D0789652076}"/>
                </a:ext>
              </a:extLst>
            </p:cNvPr>
            <p:cNvSpPr txBox="1"/>
            <p:nvPr/>
          </p:nvSpPr>
          <p:spPr>
            <a:xfrm>
              <a:off x="1814088" y="4385553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</p:grpSp>
      <p:sp>
        <p:nvSpPr>
          <p:cNvPr id="163" name="TextBox 162">
            <a:extLst>
              <a:ext uri="{FF2B5EF4-FFF2-40B4-BE49-F238E27FC236}">
                <a16:creationId xmlns:a16="http://schemas.microsoft.com/office/drawing/2014/main" id="{CEB1CA3F-C750-4785-808C-C0974528E595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1 of 3</a:t>
            </a:r>
          </a:p>
        </p:txBody>
      </p:sp>
    </p:spTree>
    <p:extLst>
      <p:ext uri="{BB962C8B-B14F-4D97-AF65-F5344CB8AC3E}">
        <p14:creationId xmlns:p14="http://schemas.microsoft.com/office/powerpoint/2010/main" val="3917537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92750" y="817157"/>
            <a:ext cx="1920654" cy="317747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Midrib region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Epidermis (adaxial)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Epidermis (abaxial)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Palisade mesophyll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Spongy mesophyll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Vascular bundle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Primary 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Primary phloem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Bundle sheath cell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Guard cell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Stoma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Substomatal cavity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4836432" y="306909"/>
            <a:ext cx="1429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Dicot Leaf</a:t>
            </a:r>
            <a:endParaRPr lang="en-US" i="1" dirty="0">
              <a:latin typeface="+mj-lt"/>
              <a:cs typeface="Times New Roman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929E2AD-1223-4ABA-A790-2458DF52CA40}"/>
              </a:ext>
            </a:extLst>
          </p:cNvPr>
          <p:cNvGrpSpPr/>
          <p:nvPr/>
        </p:nvGrpSpPr>
        <p:grpSpPr>
          <a:xfrm>
            <a:off x="5019086" y="4521070"/>
            <a:ext cx="1784915" cy="184723"/>
            <a:chOff x="4724400" y="4218920"/>
            <a:chExt cx="1784915" cy="184723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77559F2-3A59-4853-8EB8-88A2B183F9A4}"/>
                </a:ext>
              </a:extLst>
            </p:cNvPr>
            <p:cNvSpPr txBox="1"/>
            <p:nvPr/>
          </p:nvSpPr>
          <p:spPr>
            <a:xfrm>
              <a:off x="4724401" y="4218920"/>
              <a:ext cx="1784914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67BD4A1-6139-467D-959B-23CCE4221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5FD22099-A88E-45EB-B7FB-BA7E94ACD478}"/>
              </a:ext>
            </a:extLst>
          </p:cNvPr>
          <p:cNvSpPr txBox="1"/>
          <p:nvPr/>
        </p:nvSpPr>
        <p:spPr>
          <a:xfrm>
            <a:off x="5049856" y="4087129"/>
            <a:ext cx="1002197" cy="21544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CA" sz="800" dirty="0"/>
              <a:t>Transverse sections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2DEB8FC-CAB0-4883-8BF4-A9C7F411BE31}"/>
              </a:ext>
            </a:extLst>
          </p:cNvPr>
          <p:cNvSpPr txBox="1"/>
          <p:nvPr/>
        </p:nvSpPr>
        <p:spPr>
          <a:xfrm>
            <a:off x="4326012" y="4522409"/>
            <a:ext cx="624136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lIns="36000" tIns="28800" rIns="36000" bIns="32400" rtlCol="0">
            <a:spAutoFit/>
          </a:bodyPr>
          <a:lstStyle/>
          <a:p>
            <a:pPr algn="ctr"/>
            <a:r>
              <a:rPr lang="en-CA" sz="800" dirty="0"/>
              <a:t>Bar = 100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9B2A9F7-3AC0-4612-9AD4-75FDDB15FEF3}"/>
              </a:ext>
            </a:extLst>
          </p:cNvPr>
          <p:cNvGrpSpPr/>
          <p:nvPr/>
        </p:nvGrpSpPr>
        <p:grpSpPr>
          <a:xfrm>
            <a:off x="0" y="0"/>
            <a:ext cx="4257092" cy="1403506"/>
            <a:chOff x="0" y="0"/>
            <a:chExt cx="4257092" cy="14035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7E8F76-6240-42F8-AB63-3711AAF65C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20" b="30222"/>
            <a:stretch/>
          </p:blipFill>
          <p:spPr>
            <a:xfrm rot="21600000">
              <a:off x="0" y="0"/>
              <a:ext cx="4257092" cy="1403506"/>
            </a:xfrm>
            <a:prstGeom prst="rect">
              <a:avLst/>
            </a:prstGeom>
          </p:spPr>
        </p:pic>
        <p:sp>
          <p:nvSpPr>
            <p:cNvPr id="69" name="Right Brace 68">
              <a:extLst>
                <a:ext uri="{FF2B5EF4-FFF2-40B4-BE49-F238E27FC236}">
                  <a16:creationId xmlns:a16="http://schemas.microsoft.com/office/drawing/2014/main" id="{386D90D5-EDB0-477D-B38C-9D815854A757}"/>
                </a:ext>
              </a:extLst>
            </p:cNvPr>
            <p:cNvSpPr/>
            <p:nvPr/>
          </p:nvSpPr>
          <p:spPr>
            <a:xfrm rot="16200000">
              <a:off x="2075951" y="-93163"/>
              <a:ext cx="180000" cy="903615"/>
            </a:xfrm>
            <a:prstGeom prst="rightBrac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756E026-A320-4D0D-AD18-0CFC18D7BA10}"/>
                </a:ext>
              </a:extLst>
            </p:cNvPr>
            <p:cNvSpPr txBox="1"/>
            <p:nvPr/>
          </p:nvSpPr>
          <p:spPr>
            <a:xfrm>
              <a:off x="2034344" y="3899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6DA030B-9348-473D-AC0B-3A5A694EC6C8}"/>
                </a:ext>
              </a:extLst>
            </p:cNvPr>
            <p:cNvCxnSpPr/>
            <p:nvPr/>
          </p:nvCxnSpPr>
          <p:spPr>
            <a:xfrm>
              <a:off x="4024327" y="1295400"/>
              <a:ext cx="1404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F7DEF66-4EC9-47B7-8A10-F57213CD5F1C}"/>
              </a:ext>
            </a:extLst>
          </p:cNvPr>
          <p:cNvGrpSpPr/>
          <p:nvPr/>
        </p:nvGrpSpPr>
        <p:grpSpPr>
          <a:xfrm>
            <a:off x="0" y="1525405"/>
            <a:ext cx="4257092" cy="3103604"/>
            <a:chOff x="0" y="1525405"/>
            <a:chExt cx="4257092" cy="310360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5535AB7-56C9-46DA-AA59-74BFF8C692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39" t="20087" r="17816" b="18044"/>
            <a:stretch/>
          </p:blipFill>
          <p:spPr>
            <a:xfrm>
              <a:off x="0" y="1525405"/>
              <a:ext cx="4257092" cy="3103604"/>
            </a:xfrm>
            <a:prstGeom prst="rect">
              <a:avLst/>
            </a:prstGeom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F6654AA-4A17-483F-ACFD-1FD4E4D995BD}"/>
                </a:ext>
              </a:extLst>
            </p:cNvPr>
            <p:cNvCxnSpPr>
              <a:cxnSpLocks/>
            </p:cNvCxnSpPr>
            <p:nvPr/>
          </p:nvCxnSpPr>
          <p:spPr>
            <a:xfrm>
              <a:off x="3202072" y="1930990"/>
              <a:ext cx="91103" cy="27113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0ABDB7E-E945-40E1-88B0-60E40468D711}"/>
                </a:ext>
              </a:extLst>
            </p:cNvPr>
            <p:cNvSpPr txBox="1"/>
            <p:nvPr/>
          </p:nvSpPr>
          <p:spPr>
            <a:xfrm>
              <a:off x="3050754" y="170960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1755D3C-D8E1-4C0B-8DDB-378F6D5DF86F}"/>
                </a:ext>
              </a:extLst>
            </p:cNvPr>
            <p:cNvSpPr txBox="1"/>
            <p:nvPr/>
          </p:nvSpPr>
          <p:spPr>
            <a:xfrm>
              <a:off x="3415250" y="223533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8A9A6CDC-4B27-4471-8206-520FDE69C8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95180" y="3500241"/>
              <a:ext cx="215251" cy="233559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5C80A8F-4CF4-4669-9F41-8DE640F87560}"/>
                </a:ext>
              </a:extLst>
            </p:cNvPr>
            <p:cNvSpPr txBox="1"/>
            <p:nvPr/>
          </p:nvSpPr>
          <p:spPr>
            <a:xfrm>
              <a:off x="3518922" y="364797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C72E2BB-47A8-43C9-B76B-0CC787B64B62}"/>
                </a:ext>
              </a:extLst>
            </p:cNvPr>
            <p:cNvSpPr txBox="1"/>
            <p:nvPr/>
          </p:nvSpPr>
          <p:spPr>
            <a:xfrm>
              <a:off x="3650866" y="273306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5A33DAF9-A1BD-4D72-893B-316F654D1B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9126" y="1905000"/>
              <a:ext cx="114403" cy="27113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DA29D6A-1EA6-4EF3-8D44-1C697EC3F509}"/>
                </a:ext>
              </a:extLst>
            </p:cNvPr>
            <p:cNvSpPr txBox="1"/>
            <p:nvPr/>
          </p:nvSpPr>
          <p:spPr>
            <a:xfrm>
              <a:off x="1206215" y="169763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9596DA48-3B90-4840-8601-3318AB6A2D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7020" y="3294883"/>
              <a:ext cx="184019" cy="286517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1D29746-C9FC-4537-A711-FC12D3FF5A19}"/>
                </a:ext>
              </a:extLst>
            </p:cNvPr>
            <p:cNvSpPr txBox="1"/>
            <p:nvPr/>
          </p:nvSpPr>
          <p:spPr>
            <a:xfrm>
              <a:off x="342807" y="35052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AD02A42-39BC-4433-96CE-26FCF6E84597}"/>
                </a:ext>
              </a:extLst>
            </p:cNvPr>
            <p:cNvSpPr txBox="1"/>
            <p:nvPr/>
          </p:nvSpPr>
          <p:spPr>
            <a:xfrm>
              <a:off x="682546" y="217613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5FC90DD-7ECD-4EE6-A1B9-307B8F0D00B7}"/>
                </a:ext>
              </a:extLst>
            </p:cNvPr>
            <p:cNvSpPr txBox="1"/>
            <p:nvPr/>
          </p:nvSpPr>
          <p:spPr>
            <a:xfrm>
              <a:off x="467422" y="256489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sp>
          <p:nvSpPr>
            <p:cNvPr id="93" name="Right Brace 92">
              <a:extLst>
                <a:ext uri="{FF2B5EF4-FFF2-40B4-BE49-F238E27FC236}">
                  <a16:creationId xmlns:a16="http://schemas.microsoft.com/office/drawing/2014/main" id="{1ABE6BA8-CB39-449E-BAFB-ED6E6A59E98A}"/>
                </a:ext>
              </a:extLst>
            </p:cNvPr>
            <p:cNvSpPr/>
            <p:nvPr/>
          </p:nvSpPr>
          <p:spPr>
            <a:xfrm>
              <a:off x="2678102" y="2788571"/>
              <a:ext cx="180000" cy="894449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89446D-F9B0-4DA1-B19D-8247784588C3}"/>
                </a:ext>
              </a:extLst>
            </p:cNvPr>
            <p:cNvSpPr txBox="1"/>
            <p:nvPr/>
          </p:nvSpPr>
          <p:spPr>
            <a:xfrm>
              <a:off x="2817440" y="309729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C398116-DCC9-4812-B7F7-9C30CBFE37FF}"/>
                </a:ext>
              </a:extLst>
            </p:cNvPr>
            <p:cNvCxnSpPr/>
            <p:nvPr/>
          </p:nvCxnSpPr>
          <p:spPr>
            <a:xfrm>
              <a:off x="3610431" y="4528591"/>
              <a:ext cx="558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F17F20B-51B5-4CF1-B1C4-D30B81C08A32}"/>
              </a:ext>
            </a:extLst>
          </p:cNvPr>
          <p:cNvGrpSpPr/>
          <p:nvPr/>
        </p:nvGrpSpPr>
        <p:grpSpPr>
          <a:xfrm>
            <a:off x="1" y="4742823"/>
            <a:ext cx="2670557" cy="2032521"/>
            <a:chOff x="1" y="4742823"/>
            <a:chExt cx="2670557" cy="2032521"/>
          </a:xfrm>
        </p:grpSpPr>
        <p:pic>
          <p:nvPicPr>
            <p:cNvPr id="13" name="Picture 12" descr="A close up of a persons face&#10;&#10;Description automatically generated">
              <a:extLst>
                <a:ext uri="{FF2B5EF4-FFF2-40B4-BE49-F238E27FC236}">
                  <a16:creationId xmlns:a16="http://schemas.microsoft.com/office/drawing/2014/main" id="{82C625D5-CEDE-476A-8050-CFE3E0A665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9" t="4799" r="7784" b="8130"/>
            <a:stretch/>
          </p:blipFill>
          <p:spPr>
            <a:xfrm>
              <a:off x="1" y="4758664"/>
              <a:ext cx="2670557" cy="2016680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0C66D58-DE31-4FBB-A55D-5D46CFD214D8}"/>
                </a:ext>
              </a:extLst>
            </p:cNvPr>
            <p:cNvSpPr txBox="1"/>
            <p:nvPr/>
          </p:nvSpPr>
          <p:spPr>
            <a:xfrm>
              <a:off x="1202599" y="5518374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7F340413-E17A-47EC-A487-995183322E0E}"/>
                </a:ext>
              </a:extLst>
            </p:cNvPr>
            <p:cNvSpPr txBox="1"/>
            <p:nvPr/>
          </p:nvSpPr>
          <p:spPr>
            <a:xfrm>
              <a:off x="1202599" y="6159862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83A816C-E583-495F-800C-568752F7FC08}"/>
                </a:ext>
              </a:extLst>
            </p:cNvPr>
            <p:cNvSpPr txBox="1"/>
            <p:nvPr/>
          </p:nvSpPr>
          <p:spPr>
            <a:xfrm>
              <a:off x="304800" y="474282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3B9E323-4052-418A-B261-5C2BBB6C2E3C}"/>
                </a:ext>
              </a:extLst>
            </p:cNvPr>
            <p:cNvSpPr txBox="1"/>
            <p:nvPr/>
          </p:nvSpPr>
          <p:spPr>
            <a:xfrm>
              <a:off x="71033" y="633018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B4F6A623-A8E5-46CC-B8B2-940E211682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4992" y="5292315"/>
              <a:ext cx="173408" cy="180215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326F021-6A33-4650-9AB7-20159BFBAD1D}"/>
                </a:ext>
              </a:extLst>
            </p:cNvPr>
            <p:cNvSpPr txBox="1"/>
            <p:nvPr/>
          </p:nvSpPr>
          <p:spPr>
            <a:xfrm>
              <a:off x="2370502" y="511651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92B58234-D168-4E7E-9E2F-E853DC740BE1}"/>
                </a:ext>
              </a:extLst>
            </p:cNvPr>
            <p:cNvSpPr txBox="1"/>
            <p:nvPr/>
          </p:nvSpPr>
          <p:spPr>
            <a:xfrm>
              <a:off x="20465" y="506383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0926A9A2-1685-472E-A752-2AD6DB4F7E88}"/>
                </a:ext>
              </a:extLst>
            </p:cNvPr>
            <p:cNvCxnSpPr>
              <a:cxnSpLocks/>
            </p:cNvCxnSpPr>
            <p:nvPr/>
          </p:nvCxnSpPr>
          <p:spPr>
            <a:xfrm>
              <a:off x="187014" y="5257800"/>
              <a:ext cx="169379" cy="203094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73DCA8E-1028-4DCD-A881-D0316335073D}"/>
                </a:ext>
              </a:extLst>
            </p:cNvPr>
            <p:cNvCxnSpPr/>
            <p:nvPr/>
          </p:nvCxnSpPr>
          <p:spPr>
            <a:xfrm>
              <a:off x="1531778" y="6670561"/>
              <a:ext cx="10440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D62D152-124F-45E3-8BBE-1769181BAFEF}"/>
              </a:ext>
            </a:extLst>
          </p:cNvPr>
          <p:cNvGrpSpPr/>
          <p:nvPr/>
        </p:nvGrpSpPr>
        <p:grpSpPr>
          <a:xfrm>
            <a:off x="2797976" y="4736633"/>
            <a:ext cx="4060024" cy="1391660"/>
            <a:chOff x="2797976" y="4736633"/>
            <a:chExt cx="4060024" cy="1391660"/>
          </a:xfrm>
        </p:grpSpPr>
        <p:pic>
          <p:nvPicPr>
            <p:cNvPr id="30" name="Picture 29" descr="A close up of a mans face&#10;&#10;Description automatically generated">
              <a:extLst>
                <a:ext uri="{FF2B5EF4-FFF2-40B4-BE49-F238E27FC236}">
                  <a16:creationId xmlns:a16="http://schemas.microsoft.com/office/drawing/2014/main" id="{2471653B-62A3-4609-B35D-1B7EC243A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02" t="35675" r="990" b="33152"/>
            <a:stretch/>
          </p:blipFill>
          <p:spPr>
            <a:xfrm>
              <a:off x="2797976" y="4758664"/>
              <a:ext cx="4060024" cy="1321906"/>
            </a:xfrm>
            <a:prstGeom prst="rect">
              <a:avLst/>
            </a:prstGeom>
          </p:spPr>
        </p:pic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B9327E8-FC60-40A9-9DD7-21A5A05AD1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0346" y="4908520"/>
              <a:ext cx="119854" cy="15458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51912E9B-FD76-4055-BEDD-8828477F0F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40128" y="5817652"/>
              <a:ext cx="122472" cy="12594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DFF62F8-E0BD-4426-A0A3-FC01874F043C}"/>
                </a:ext>
              </a:extLst>
            </p:cNvPr>
            <p:cNvSpPr txBox="1"/>
            <p:nvPr/>
          </p:nvSpPr>
          <p:spPr>
            <a:xfrm>
              <a:off x="5349326" y="473663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06C74A9-C3C0-43F9-BA53-0B584D596BE8}"/>
                </a:ext>
              </a:extLst>
            </p:cNvPr>
            <p:cNvSpPr txBox="1"/>
            <p:nvPr/>
          </p:nvSpPr>
          <p:spPr>
            <a:xfrm>
              <a:off x="5479324" y="585129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FE9795E-F8DA-4524-A1FD-7712F7D784A7}"/>
                </a:ext>
              </a:extLst>
            </p:cNvPr>
            <p:cNvSpPr txBox="1"/>
            <p:nvPr/>
          </p:nvSpPr>
          <p:spPr>
            <a:xfrm>
              <a:off x="5613416" y="515774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16541A9-6C25-49CC-B693-31E3A5B5A655}"/>
                </a:ext>
              </a:extLst>
            </p:cNvPr>
            <p:cNvSpPr txBox="1"/>
            <p:nvPr/>
          </p:nvSpPr>
          <p:spPr>
            <a:xfrm>
              <a:off x="3575424" y="521029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172F758-6FFF-4D62-A5A4-C80A05A36BE5}"/>
                </a:ext>
              </a:extLst>
            </p:cNvPr>
            <p:cNvSpPr txBox="1"/>
            <p:nvPr/>
          </p:nvSpPr>
          <p:spPr>
            <a:xfrm>
              <a:off x="5562600" y="553553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1A496BAA-42CA-4EE3-81A1-A36C2C9AD0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15250" y="5378636"/>
              <a:ext cx="227368" cy="16108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8BC0D8A1-D076-44C5-A172-42920D7942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2163" y="5378636"/>
              <a:ext cx="249390" cy="13520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3FCB05D-63D0-4CE9-80B3-0D830309637D}"/>
                </a:ext>
              </a:extLst>
            </p:cNvPr>
            <p:cNvSpPr txBox="1"/>
            <p:nvPr/>
          </p:nvSpPr>
          <p:spPr>
            <a:xfrm>
              <a:off x="4686934" y="523361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026BF8F8-0D52-495D-B180-366826A63FB8}"/>
                </a:ext>
              </a:extLst>
            </p:cNvPr>
            <p:cNvCxnSpPr>
              <a:cxnSpLocks/>
            </p:cNvCxnSpPr>
            <p:nvPr/>
          </p:nvCxnSpPr>
          <p:spPr>
            <a:xfrm>
              <a:off x="4878042" y="5372115"/>
              <a:ext cx="247411" cy="13613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60172C8-494C-4F28-96FC-76F3B6FD1B06}"/>
                </a:ext>
              </a:extLst>
            </p:cNvPr>
            <p:cNvCxnSpPr/>
            <p:nvPr/>
          </p:nvCxnSpPr>
          <p:spPr>
            <a:xfrm>
              <a:off x="6299999" y="5986759"/>
              <a:ext cx="468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C4E65B2-463C-463E-8264-A9E1D6F90FCB}"/>
              </a:ext>
            </a:extLst>
          </p:cNvPr>
          <p:cNvGrpSpPr/>
          <p:nvPr/>
        </p:nvGrpSpPr>
        <p:grpSpPr>
          <a:xfrm>
            <a:off x="-4780" y="6906106"/>
            <a:ext cx="2670558" cy="2237894"/>
            <a:chOff x="-4780" y="6906106"/>
            <a:chExt cx="2670558" cy="2237894"/>
          </a:xfrm>
        </p:grpSpPr>
        <p:pic>
          <p:nvPicPr>
            <p:cNvPr id="28" name="Picture 27" descr="A close up of a piece of paper&#10;&#10;Description automatically generated">
              <a:extLst>
                <a:ext uri="{FF2B5EF4-FFF2-40B4-BE49-F238E27FC236}">
                  <a16:creationId xmlns:a16="http://schemas.microsoft.com/office/drawing/2014/main" id="{56327D8A-033A-4889-AAA9-D73BBF185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8" t="8330" r="6783" b="1033"/>
            <a:stretch/>
          </p:blipFill>
          <p:spPr>
            <a:xfrm>
              <a:off x="-4780" y="6906106"/>
              <a:ext cx="2670558" cy="2237894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BA689532-DEB2-4365-9C40-A37B2DF22793}"/>
                </a:ext>
              </a:extLst>
            </p:cNvPr>
            <p:cNvSpPr txBox="1"/>
            <p:nvPr/>
          </p:nvSpPr>
          <p:spPr>
            <a:xfrm>
              <a:off x="1344507" y="704460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9EFD731A-DF30-4B94-88C9-B059AAACA12E}"/>
                </a:ext>
              </a:extLst>
            </p:cNvPr>
            <p:cNvSpPr txBox="1"/>
            <p:nvPr/>
          </p:nvSpPr>
          <p:spPr>
            <a:xfrm>
              <a:off x="651186" y="873881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AE8E1BE1-29DD-4C62-B9B3-2B74ACE41EBA}"/>
                </a:ext>
              </a:extLst>
            </p:cNvPr>
            <p:cNvSpPr txBox="1"/>
            <p:nvPr/>
          </p:nvSpPr>
          <p:spPr>
            <a:xfrm>
              <a:off x="515484" y="753121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9F7B094B-0C6F-4E25-B838-C18A5E40E386}"/>
                </a:ext>
              </a:extLst>
            </p:cNvPr>
            <p:cNvSpPr txBox="1"/>
            <p:nvPr/>
          </p:nvSpPr>
          <p:spPr>
            <a:xfrm>
              <a:off x="2042221" y="835895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562B8712-A84D-483E-950E-6A09ED7C71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2541" y="8060040"/>
              <a:ext cx="381000" cy="4938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670BF5CA-A89A-4B69-AA0B-8CE5565DC499}"/>
                </a:ext>
              </a:extLst>
            </p:cNvPr>
            <p:cNvSpPr txBox="1"/>
            <p:nvPr/>
          </p:nvSpPr>
          <p:spPr>
            <a:xfrm>
              <a:off x="693538" y="797849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3730116F-F5C3-483B-89B9-AB02D2AD09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7095" y="8223238"/>
              <a:ext cx="434684" cy="12891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A58AA639-0F7C-4126-9C3C-D36E974B217F}"/>
                </a:ext>
              </a:extLst>
            </p:cNvPr>
            <p:cNvSpPr txBox="1"/>
            <p:nvPr/>
          </p:nvSpPr>
          <p:spPr>
            <a:xfrm>
              <a:off x="660063" y="824018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8</a:t>
              </a:r>
            </a:p>
          </p:txBody>
        </p: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CE177CB1-4FC4-4133-B271-2AB9741E67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75279" y="7884385"/>
              <a:ext cx="211662" cy="10742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0E32AF1E-E6C4-45D3-9636-DD045E94D0A1}"/>
                </a:ext>
              </a:extLst>
            </p:cNvPr>
            <p:cNvSpPr txBox="1"/>
            <p:nvPr/>
          </p:nvSpPr>
          <p:spPr>
            <a:xfrm>
              <a:off x="1712936" y="771957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43D77C76-EB61-4C56-BA8A-600B3BF7CA5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82063" y="8358955"/>
              <a:ext cx="159772" cy="18731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4EA1CF66-5700-46A9-9738-D2F73F8F19F2}"/>
                </a:ext>
              </a:extLst>
            </p:cNvPr>
            <p:cNvSpPr txBox="1"/>
            <p:nvPr/>
          </p:nvSpPr>
          <p:spPr>
            <a:xfrm>
              <a:off x="1548393" y="845921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275E0C1-2FC1-48ED-B416-845B1851132A}"/>
                </a:ext>
              </a:extLst>
            </p:cNvPr>
            <p:cNvCxnSpPr/>
            <p:nvPr/>
          </p:nvCxnSpPr>
          <p:spPr>
            <a:xfrm>
              <a:off x="1494344" y="9044150"/>
              <a:ext cx="1080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FE7502F-1E29-4877-8557-378DBD2A1DBB}"/>
              </a:ext>
            </a:extLst>
          </p:cNvPr>
          <p:cNvGrpSpPr/>
          <p:nvPr/>
        </p:nvGrpSpPr>
        <p:grpSpPr>
          <a:xfrm>
            <a:off x="2797975" y="6209173"/>
            <a:ext cx="4060025" cy="2964665"/>
            <a:chOff x="2797975" y="6209173"/>
            <a:chExt cx="4060025" cy="2964665"/>
          </a:xfrm>
        </p:grpSpPr>
        <p:pic>
          <p:nvPicPr>
            <p:cNvPr id="22" name="Picture 21" descr="A close up of a curtain&#10;&#10;Description automatically generated">
              <a:extLst>
                <a:ext uri="{FF2B5EF4-FFF2-40B4-BE49-F238E27FC236}">
                  <a16:creationId xmlns:a16="http://schemas.microsoft.com/office/drawing/2014/main" id="{D42519E0-0F79-4998-9427-E39D02F71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4" t="10556" r="2921" b="6176"/>
            <a:stretch/>
          </p:blipFill>
          <p:spPr>
            <a:xfrm>
              <a:off x="2797975" y="6209173"/>
              <a:ext cx="4060025" cy="2934827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9662C63-34DB-4371-B7DA-437D0EE55183}"/>
                </a:ext>
              </a:extLst>
            </p:cNvPr>
            <p:cNvSpPr txBox="1"/>
            <p:nvPr/>
          </p:nvSpPr>
          <p:spPr>
            <a:xfrm>
              <a:off x="5756586" y="856220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D59E9F7-859E-47B0-949D-B5FB6D91A329}"/>
                </a:ext>
              </a:extLst>
            </p:cNvPr>
            <p:cNvSpPr txBox="1"/>
            <p:nvPr/>
          </p:nvSpPr>
          <p:spPr>
            <a:xfrm>
              <a:off x="5084605" y="700366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322A9EB-178A-4E36-9598-BCDEFCCB4CA4}"/>
                </a:ext>
              </a:extLst>
            </p:cNvPr>
            <p:cNvSpPr txBox="1"/>
            <p:nvPr/>
          </p:nvSpPr>
          <p:spPr>
            <a:xfrm>
              <a:off x="5068591" y="760783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C10733A-35EE-42E4-A31A-6515E49D4D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74646" y="8723266"/>
              <a:ext cx="102154" cy="192134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96DBBDC2-4247-4A10-AC0F-BAAAA34251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6800" y="8721452"/>
              <a:ext cx="76200" cy="19394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BDB9B2A-852E-445E-832C-941BCA09825C}"/>
                </a:ext>
              </a:extLst>
            </p:cNvPr>
            <p:cNvSpPr txBox="1"/>
            <p:nvPr/>
          </p:nvSpPr>
          <p:spPr>
            <a:xfrm>
              <a:off x="4705920" y="8864213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02434B35-1872-44B4-96AB-CCADEFEAAA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99420" y="8799188"/>
              <a:ext cx="106346" cy="15625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3DA642F6-BFB9-4D0C-9B23-3F21D42527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05766" y="8763000"/>
              <a:ext cx="47208" cy="19244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0E4CCEE-70C1-46F5-9FF3-2279DD3C8171}"/>
                </a:ext>
              </a:extLst>
            </p:cNvPr>
            <p:cNvSpPr txBox="1"/>
            <p:nvPr/>
          </p:nvSpPr>
          <p:spPr>
            <a:xfrm>
              <a:off x="3843203" y="889683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54B1C51-2A19-46B6-AE60-C6A6F588866E}"/>
                </a:ext>
              </a:extLst>
            </p:cNvPr>
            <p:cNvSpPr txBox="1"/>
            <p:nvPr/>
          </p:nvSpPr>
          <p:spPr>
            <a:xfrm>
              <a:off x="5547912" y="639883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740AA81C-63CB-4DC3-9D84-BBF09DEFE5F4}"/>
                </a:ext>
              </a:extLst>
            </p:cNvPr>
            <p:cNvSpPr txBox="1"/>
            <p:nvPr/>
          </p:nvSpPr>
          <p:spPr>
            <a:xfrm>
              <a:off x="3426053" y="728114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77BEF1A-7A33-4291-B4B1-35D8D86F62DA}"/>
                </a:ext>
              </a:extLst>
            </p:cNvPr>
            <p:cNvSpPr txBox="1"/>
            <p:nvPr/>
          </p:nvSpPr>
          <p:spPr>
            <a:xfrm>
              <a:off x="4243870" y="808473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614A6CDE-F94D-45C9-9931-67946AF637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43567" y="7558142"/>
              <a:ext cx="180430" cy="10200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DE3F9457-F6E7-4DD4-9E6D-813B9772764B}"/>
                </a:ext>
              </a:extLst>
            </p:cNvPr>
            <p:cNvSpPr txBox="1"/>
            <p:nvPr/>
          </p:nvSpPr>
          <p:spPr>
            <a:xfrm>
              <a:off x="4142598" y="739958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11CA850D-3F92-4307-8DFD-B46D593CEC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1018" y="7461398"/>
              <a:ext cx="66926" cy="22282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18B29C5E-2D5A-454C-8384-1D6596492A42}"/>
                </a:ext>
              </a:extLst>
            </p:cNvPr>
            <p:cNvSpPr txBox="1"/>
            <p:nvPr/>
          </p:nvSpPr>
          <p:spPr>
            <a:xfrm>
              <a:off x="6035675" y="725421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F72813C1-DC03-4708-8E1C-431663D3086A}"/>
                </a:ext>
              </a:extLst>
            </p:cNvPr>
            <p:cNvCxnSpPr>
              <a:cxnSpLocks/>
            </p:cNvCxnSpPr>
            <p:nvPr/>
          </p:nvCxnSpPr>
          <p:spPr>
            <a:xfrm>
              <a:off x="3565714" y="8595833"/>
              <a:ext cx="398134" cy="13659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55C0E3D9-66D5-4285-90FF-28E33ACE62F1}"/>
                </a:ext>
              </a:extLst>
            </p:cNvPr>
            <p:cNvSpPr txBox="1"/>
            <p:nvPr/>
          </p:nvSpPr>
          <p:spPr>
            <a:xfrm>
              <a:off x="3305696" y="845543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0713B967-B787-4909-9DFD-AA2111F9CA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65211" y="8497454"/>
              <a:ext cx="392589" cy="19675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05DED0A0-B568-4F48-97C2-8B275E373F87}"/>
                </a:ext>
              </a:extLst>
            </p:cNvPr>
            <p:cNvSpPr txBox="1"/>
            <p:nvPr/>
          </p:nvSpPr>
          <p:spPr>
            <a:xfrm>
              <a:off x="5180238" y="832745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11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3BDA5CF6-1A90-4977-8AE5-2F5270E6BAE9}"/>
                </a:ext>
              </a:extLst>
            </p:cNvPr>
            <p:cNvSpPr txBox="1"/>
            <p:nvPr/>
          </p:nvSpPr>
          <p:spPr>
            <a:xfrm>
              <a:off x="4651231" y="830350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12</a:t>
              </a:r>
            </a:p>
          </p:txBody>
        </p: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70C5C2E9-9151-4F56-9AB2-81A9FA4CB456}"/>
                </a:ext>
              </a:extLst>
            </p:cNvPr>
            <p:cNvCxnSpPr>
              <a:cxnSpLocks/>
            </p:cNvCxnSpPr>
            <p:nvPr/>
          </p:nvCxnSpPr>
          <p:spPr>
            <a:xfrm>
              <a:off x="3822073" y="8327454"/>
              <a:ext cx="221494" cy="11137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23CCAA4C-43D2-47C2-B933-8C8C7F2E34AB}"/>
                </a:ext>
              </a:extLst>
            </p:cNvPr>
            <p:cNvSpPr txBox="1"/>
            <p:nvPr/>
          </p:nvSpPr>
          <p:spPr>
            <a:xfrm>
              <a:off x="3557660" y="816183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12</a:t>
              </a:r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781778AC-FBBB-499E-81C3-6B1905FFC790}"/>
                </a:ext>
              </a:extLst>
            </p:cNvPr>
            <p:cNvCxnSpPr>
              <a:cxnSpLocks/>
            </p:cNvCxnSpPr>
            <p:nvPr/>
          </p:nvCxnSpPr>
          <p:spPr>
            <a:xfrm>
              <a:off x="3610431" y="7467600"/>
              <a:ext cx="189971" cy="18706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FC293F5C-0B83-4D82-BCF6-012BA62C5BB3}"/>
                </a:ext>
              </a:extLst>
            </p:cNvPr>
            <p:cNvCxnSpPr>
              <a:cxnSpLocks/>
            </p:cNvCxnSpPr>
            <p:nvPr/>
          </p:nvCxnSpPr>
          <p:spPr>
            <a:xfrm>
              <a:off x="5257800" y="7750799"/>
              <a:ext cx="381000" cy="2160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D33F4B3C-863B-4F88-B7A2-0389531EFF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44019" y="8060040"/>
              <a:ext cx="286412" cy="10179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04F68B42-5E36-41E2-A1A6-5C240E67F8E3}"/>
                </a:ext>
              </a:extLst>
            </p:cNvPr>
            <p:cNvSpPr txBox="1"/>
            <p:nvPr/>
          </p:nvSpPr>
          <p:spPr>
            <a:xfrm>
              <a:off x="6170945" y="803824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49E7ED8-F6C7-4ABF-9B5D-71EBA757D866}"/>
                </a:ext>
              </a:extLst>
            </p:cNvPr>
            <p:cNvCxnSpPr/>
            <p:nvPr/>
          </p:nvCxnSpPr>
          <p:spPr>
            <a:xfrm>
              <a:off x="5220000" y="9038513"/>
              <a:ext cx="1548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CC743C5B-A65D-47D7-AC65-614CD69430C1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2 of 3</a:t>
            </a:r>
          </a:p>
        </p:txBody>
      </p:sp>
    </p:spTree>
    <p:extLst>
      <p:ext uri="{BB962C8B-B14F-4D97-AF65-F5344CB8AC3E}">
        <p14:creationId xmlns:p14="http://schemas.microsoft.com/office/powerpoint/2010/main" val="275675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467772" y="1209070"/>
            <a:ext cx="1914307" cy="312579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Needle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Fascicle sheath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Fascicle sheath remnant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Epidermis (adaxial)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Epidermis (abaxial)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Hypodermis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Mesophyll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Resin duct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Endodermis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Transfusion tissue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Vascular bundle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Phloem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Stoma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Substomatal cavity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446C40B-7403-4C3B-9B50-E32C68F33375}"/>
              </a:ext>
            </a:extLst>
          </p:cNvPr>
          <p:cNvSpPr txBox="1"/>
          <p:nvPr/>
        </p:nvSpPr>
        <p:spPr>
          <a:xfrm>
            <a:off x="4190321" y="249779"/>
            <a:ext cx="24642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Gymnosperm Leaf</a:t>
            </a:r>
          </a:p>
          <a:p>
            <a:pPr algn="ctr"/>
            <a:r>
              <a:rPr lang="en-US" i="1" dirty="0">
                <a:latin typeface="+mj-lt"/>
                <a:cs typeface="Times New Roman"/>
              </a:rPr>
              <a:t>Pinus</a:t>
            </a:r>
            <a:r>
              <a:rPr lang="en-US" dirty="0">
                <a:latin typeface="+mj-lt"/>
                <a:cs typeface="Times New Roman"/>
              </a:rPr>
              <a:t> (Pine)</a:t>
            </a:r>
          </a:p>
          <a:p>
            <a:pPr algn="ctr"/>
            <a:r>
              <a:rPr lang="en-US" sz="1600" dirty="0">
                <a:latin typeface="+mj-lt"/>
                <a:cs typeface="Times New Roman"/>
              </a:rPr>
              <a:t>Needle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C7BDEB3-44F6-4D56-A0CC-3C7925CAAEE4}"/>
              </a:ext>
            </a:extLst>
          </p:cNvPr>
          <p:cNvGrpSpPr/>
          <p:nvPr/>
        </p:nvGrpSpPr>
        <p:grpSpPr>
          <a:xfrm>
            <a:off x="5018590" y="4654056"/>
            <a:ext cx="1784915" cy="184723"/>
            <a:chOff x="4724400" y="4218920"/>
            <a:chExt cx="1784915" cy="184723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E9925D29-D4C1-4187-852D-3464F29F9636}"/>
                </a:ext>
              </a:extLst>
            </p:cNvPr>
            <p:cNvSpPr txBox="1"/>
            <p:nvPr/>
          </p:nvSpPr>
          <p:spPr>
            <a:xfrm>
              <a:off x="4724401" y="4218920"/>
              <a:ext cx="1784914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EE49DE04-3AD4-4242-9AE9-A71B5848A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1F26270-C2BC-4694-A371-8644B2CB6045}"/>
              </a:ext>
            </a:extLst>
          </p:cNvPr>
          <p:cNvGrpSpPr/>
          <p:nvPr/>
        </p:nvGrpSpPr>
        <p:grpSpPr>
          <a:xfrm>
            <a:off x="1375234" y="-1"/>
            <a:ext cx="2603252" cy="3207281"/>
            <a:chOff x="1375234" y="-1"/>
            <a:chExt cx="2603252" cy="3207281"/>
          </a:xfrm>
        </p:grpSpPr>
        <p:pic>
          <p:nvPicPr>
            <p:cNvPr id="3" name="Picture 2" descr="A picture containing bag, shirt&#10;&#10;Description automatically generated">
              <a:extLst>
                <a:ext uri="{FF2B5EF4-FFF2-40B4-BE49-F238E27FC236}">
                  <a16:creationId xmlns:a16="http://schemas.microsoft.com/office/drawing/2014/main" id="{6F90CAC1-8B87-4F3C-861A-D539D09310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5000"/>
                      </a14:imgEffect>
                      <a14:imgEffect>
                        <a14:brightnessContrast brigh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52" t="19392" r="30492" b="16287"/>
            <a:stretch/>
          </p:blipFill>
          <p:spPr>
            <a:xfrm>
              <a:off x="1375234" y="-1"/>
              <a:ext cx="2603252" cy="3207281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9762CE9-876D-4436-BF72-6EDD4A0F5B0B}"/>
                </a:ext>
              </a:extLst>
            </p:cNvPr>
            <p:cNvSpPr txBox="1"/>
            <p:nvPr/>
          </p:nvSpPr>
          <p:spPr>
            <a:xfrm>
              <a:off x="3623316" y="233555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4B7ED26-D8FB-4F0B-BB74-0A84EB521A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59592" y="2278875"/>
              <a:ext cx="152399" cy="14713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F58C203A-663D-4515-A813-6C5923CC6845}"/>
                </a:ext>
              </a:extLst>
            </p:cNvPr>
            <p:cNvCxnSpPr>
              <a:cxnSpLocks/>
            </p:cNvCxnSpPr>
            <p:nvPr/>
          </p:nvCxnSpPr>
          <p:spPr>
            <a:xfrm>
              <a:off x="1691683" y="431567"/>
              <a:ext cx="72521" cy="198864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D25ECFA-AF5F-44FD-A0EB-96AC374CE6B7}"/>
                </a:ext>
              </a:extLst>
            </p:cNvPr>
            <p:cNvSpPr txBox="1"/>
            <p:nvPr/>
          </p:nvSpPr>
          <p:spPr>
            <a:xfrm>
              <a:off x="1533114" y="2286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C469D20-D0E0-480C-A07A-583936A1E491}"/>
                </a:ext>
              </a:extLst>
            </p:cNvPr>
            <p:cNvCxnSpPr/>
            <p:nvPr/>
          </p:nvCxnSpPr>
          <p:spPr>
            <a:xfrm>
              <a:off x="3666600" y="3105511"/>
              <a:ext cx="2196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60905B-675D-4393-A6CB-0BEB7ADE8C27}"/>
              </a:ext>
            </a:extLst>
          </p:cNvPr>
          <p:cNvGrpSpPr/>
          <p:nvPr/>
        </p:nvGrpSpPr>
        <p:grpSpPr>
          <a:xfrm>
            <a:off x="-1" y="3276856"/>
            <a:ext cx="3978486" cy="2742628"/>
            <a:chOff x="-1" y="3276856"/>
            <a:chExt cx="3978486" cy="2742628"/>
          </a:xfrm>
        </p:grpSpPr>
        <p:pic>
          <p:nvPicPr>
            <p:cNvPr id="8" name="Picture 7" descr="A picture containing rug&#10;&#10;Description automatically generated">
              <a:extLst>
                <a:ext uri="{FF2B5EF4-FFF2-40B4-BE49-F238E27FC236}">
                  <a16:creationId xmlns:a16="http://schemas.microsoft.com/office/drawing/2014/main" id="{E7F03E28-2BAF-4E79-8F21-0406B74B81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49" t="18257" r="11469" b="14371"/>
            <a:stretch/>
          </p:blipFill>
          <p:spPr>
            <a:xfrm>
              <a:off x="-1" y="3331293"/>
              <a:ext cx="3978486" cy="2688191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A1A6EC7-D55D-4B3A-AC1F-0990B83FE860}"/>
                </a:ext>
              </a:extLst>
            </p:cNvPr>
            <p:cNvSpPr txBox="1"/>
            <p:nvPr/>
          </p:nvSpPr>
          <p:spPr>
            <a:xfrm>
              <a:off x="3231079" y="426268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25173148-45DC-4E4C-B724-512F7367ED65}"/>
                </a:ext>
              </a:extLst>
            </p:cNvPr>
            <p:cNvSpPr txBox="1"/>
            <p:nvPr/>
          </p:nvSpPr>
          <p:spPr>
            <a:xfrm>
              <a:off x="2684584" y="364035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sp>
          <p:nvSpPr>
            <p:cNvPr id="112" name="Right Brace 111">
              <a:extLst>
                <a:ext uri="{FF2B5EF4-FFF2-40B4-BE49-F238E27FC236}">
                  <a16:creationId xmlns:a16="http://schemas.microsoft.com/office/drawing/2014/main" id="{2BE58B75-8EB9-4CA8-89AA-9143842E6AF3}"/>
                </a:ext>
              </a:extLst>
            </p:cNvPr>
            <p:cNvSpPr/>
            <p:nvPr/>
          </p:nvSpPr>
          <p:spPr>
            <a:xfrm rot="10800000">
              <a:off x="886800" y="4441311"/>
              <a:ext cx="180000" cy="570942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/>
            </a:p>
          </p:txBody>
        </p:sp>
        <p:sp>
          <p:nvSpPr>
            <p:cNvPr id="113" name="Right Brace 112">
              <a:extLst>
                <a:ext uri="{FF2B5EF4-FFF2-40B4-BE49-F238E27FC236}">
                  <a16:creationId xmlns:a16="http://schemas.microsoft.com/office/drawing/2014/main" id="{C1D35FCD-DF41-48B7-95DD-45D3EF2A71B6}"/>
                </a:ext>
              </a:extLst>
            </p:cNvPr>
            <p:cNvSpPr/>
            <p:nvPr/>
          </p:nvSpPr>
          <p:spPr>
            <a:xfrm>
              <a:off x="2439974" y="4525567"/>
              <a:ext cx="180000" cy="620222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EFA248D7-6CCB-4A3F-A915-38DAD2686EE8}"/>
                </a:ext>
              </a:extLst>
            </p:cNvPr>
            <p:cNvSpPr txBox="1"/>
            <p:nvPr/>
          </p:nvSpPr>
          <p:spPr>
            <a:xfrm>
              <a:off x="612783" y="458828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6E74061-8077-4223-8662-BC6A28AD3CF4}"/>
                </a:ext>
              </a:extLst>
            </p:cNvPr>
            <p:cNvSpPr txBox="1"/>
            <p:nvPr/>
          </p:nvSpPr>
          <p:spPr>
            <a:xfrm>
              <a:off x="2558799" y="469717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00952A4-9A5D-4CA3-B965-169D54D88BDA}"/>
                </a:ext>
              </a:extLst>
            </p:cNvPr>
            <p:cNvSpPr txBox="1"/>
            <p:nvPr/>
          </p:nvSpPr>
          <p:spPr>
            <a:xfrm>
              <a:off x="3641831" y="523415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EA793FF2-FA6C-4E2E-8751-037C580DF4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49757" y="5175394"/>
              <a:ext cx="178846" cy="162894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D894062-C874-4DA5-9D71-92F61DD1A2C8}"/>
                </a:ext>
              </a:extLst>
            </p:cNvPr>
            <p:cNvSpPr txBox="1"/>
            <p:nvPr/>
          </p:nvSpPr>
          <p:spPr>
            <a:xfrm>
              <a:off x="826374" y="361407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41B30B0C-2F8A-4BF6-A1D7-1B6B4DE61116}"/>
                </a:ext>
              </a:extLst>
            </p:cNvPr>
            <p:cNvSpPr txBox="1"/>
            <p:nvPr/>
          </p:nvSpPr>
          <p:spPr>
            <a:xfrm>
              <a:off x="1680886" y="413232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9AE422C8-9737-4A2C-9CC6-74DCEE5569BC}"/>
                </a:ext>
              </a:extLst>
            </p:cNvPr>
            <p:cNvSpPr txBox="1"/>
            <p:nvPr/>
          </p:nvSpPr>
          <p:spPr>
            <a:xfrm>
              <a:off x="1511095" y="499366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7E252ED-04ED-4439-A391-33ED6D5852EA}"/>
                </a:ext>
              </a:extLst>
            </p:cNvPr>
            <p:cNvCxnSpPr/>
            <p:nvPr/>
          </p:nvCxnSpPr>
          <p:spPr>
            <a:xfrm>
              <a:off x="3429000" y="5916840"/>
              <a:ext cx="4572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1E606E24-0144-4C65-8E81-0A8060348B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22646" y="3448511"/>
              <a:ext cx="133154" cy="12764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5C669586-901A-4BC3-BD60-AD1CE1D03048}"/>
                </a:ext>
              </a:extLst>
            </p:cNvPr>
            <p:cNvSpPr txBox="1"/>
            <p:nvPr/>
          </p:nvSpPr>
          <p:spPr>
            <a:xfrm>
              <a:off x="2082572" y="328135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C66E60AD-F322-4CE1-A20C-A0AD968D69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6788" y="3480664"/>
              <a:ext cx="90076" cy="125117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92742A1-38FD-4687-B75A-4C8283A15288}"/>
                </a:ext>
              </a:extLst>
            </p:cNvPr>
            <p:cNvSpPr txBox="1"/>
            <p:nvPr/>
          </p:nvSpPr>
          <p:spPr>
            <a:xfrm>
              <a:off x="1158560" y="327685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A32ED73-D814-4920-BCD4-5A6C80A0B740}"/>
                </a:ext>
              </a:extLst>
            </p:cNvPr>
            <p:cNvSpPr txBox="1"/>
            <p:nvPr/>
          </p:nvSpPr>
          <p:spPr>
            <a:xfrm>
              <a:off x="2798987" y="330356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73020115-5A60-4E1D-B351-E27DB73359AA}"/>
                </a:ext>
              </a:extLst>
            </p:cNvPr>
            <p:cNvCxnSpPr>
              <a:cxnSpLocks/>
            </p:cNvCxnSpPr>
            <p:nvPr/>
          </p:nvCxnSpPr>
          <p:spPr>
            <a:xfrm>
              <a:off x="2979304" y="3480664"/>
              <a:ext cx="152326" cy="119771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100C237D-1368-4C9D-8C39-3B8E7BCCAD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55577" y="4403188"/>
              <a:ext cx="117861" cy="18425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14095E34-7624-462D-ACCC-603422C05870}"/>
                </a:ext>
              </a:extLst>
            </p:cNvPr>
            <p:cNvSpPr txBox="1"/>
            <p:nvPr/>
          </p:nvSpPr>
          <p:spPr>
            <a:xfrm>
              <a:off x="3675990" y="450119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1B2F6190-64DC-4B7A-AF76-970D401793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00" y="5237290"/>
              <a:ext cx="219151" cy="14772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B2377B78-DDDE-4EA1-94AE-15D667B031C5}"/>
                </a:ext>
              </a:extLst>
            </p:cNvPr>
            <p:cNvSpPr txBox="1"/>
            <p:nvPr/>
          </p:nvSpPr>
          <p:spPr>
            <a:xfrm>
              <a:off x="278519" y="529770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663FA5B2-A313-4869-8531-2E7EDD5976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7986" y="5543937"/>
              <a:ext cx="107614" cy="22953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1CD87792-D6F5-4BFF-B915-41DC9B0D6C52}"/>
                </a:ext>
              </a:extLst>
            </p:cNvPr>
            <p:cNvSpPr txBox="1"/>
            <p:nvPr/>
          </p:nvSpPr>
          <p:spPr>
            <a:xfrm>
              <a:off x="2799098" y="570067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821776C3-81A4-459D-B101-EA69B9C0D3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6601" y="4993668"/>
              <a:ext cx="46474" cy="18828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C4E4C654-8EEF-464A-85F7-E3D20BFBC549}"/>
                </a:ext>
              </a:extLst>
            </p:cNvPr>
            <p:cNvSpPr txBox="1"/>
            <p:nvPr/>
          </p:nvSpPr>
          <p:spPr>
            <a:xfrm>
              <a:off x="3163469" y="512428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14</a:t>
              </a: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8E4339B7-03A5-43FD-961C-65DD353C44F6}"/>
                </a:ext>
              </a:extLst>
            </p:cNvPr>
            <p:cNvCxnSpPr>
              <a:cxnSpLocks/>
            </p:cNvCxnSpPr>
            <p:nvPr/>
          </p:nvCxnSpPr>
          <p:spPr>
            <a:xfrm>
              <a:off x="2047505" y="5604615"/>
              <a:ext cx="1" cy="23177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FAD5F736-8E98-4600-A76F-CAAD129F78F5}"/>
                </a:ext>
              </a:extLst>
            </p:cNvPr>
            <p:cNvSpPr txBox="1"/>
            <p:nvPr/>
          </p:nvSpPr>
          <p:spPr>
            <a:xfrm>
              <a:off x="1881964" y="540080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14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49A8FAF5-557B-4DA9-AB8B-F59EF1C5E336}"/>
                </a:ext>
              </a:extLst>
            </p:cNvPr>
            <p:cNvSpPr txBox="1"/>
            <p:nvPr/>
          </p:nvSpPr>
          <p:spPr>
            <a:xfrm>
              <a:off x="691329" y="385547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1E7A2DE2-D02B-4260-B6F2-0F3266F19361}"/>
              </a:ext>
            </a:extLst>
          </p:cNvPr>
          <p:cNvSpPr txBox="1"/>
          <p:nvPr/>
        </p:nvSpPr>
        <p:spPr>
          <a:xfrm>
            <a:off x="4130488" y="4653261"/>
            <a:ext cx="736099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tIns="28800" bIns="32400" rtlCol="0">
            <a:spAutoFit/>
          </a:bodyPr>
          <a:lstStyle/>
          <a:p>
            <a:pPr algn="ctr"/>
            <a:r>
              <a:rPr lang="en-CA" sz="800" dirty="0"/>
              <a:t>Bar = 100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BBFE982-9AB2-4B5C-82B7-87FA6174130A}"/>
              </a:ext>
            </a:extLst>
          </p:cNvPr>
          <p:cNvSpPr txBox="1"/>
          <p:nvPr/>
        </p:nvSpPr>
        <p:spPr>
          <a:xfrm>
            <a:off x="4920478" y="4323180"/>
            <a:ext cx="1002197" cy="21544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CA" sz="800" dirty="0"/>
              <a:t>Transverse sections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9BCE5EA-64B0-4407-85E1-093D1BAD656B}"/>
              </a:ext>
            </a:extLst>
          </p:cNvPr>
          <p:cNvGrpSpPr/>
          <p:nvPr/>
        </p:nvGrpSpPr>
        <p:grpSpPr>
          <a:xfrm>
            <a:off x="-1" y="6121867"/>
            <a:ext cx="3978485" cy="3022133"/>
            <a:chOff x="-1" y="6121867"/>
            <a:chExt cx="3978485" cy="3022133"/>
          </a:xfrm>
        </p:grpSpPr>
        <p:pic>
          <p:nvPicPr>
            <p:cNvPr id="9" name="Picture 8" descr="A picture containing rug, fabric&#10;&#10;Description automatically generated">
              <a:extLst>
                <a:ext uri="{FF2B5EF4-FFF2-40B4-BE49-F238E27FC236}">
                  <a16:creationId xmlns:a16="http://schemas.microsoft.com/office/drawing/2014/main" id="{B1712568-703D-429E-A0F3-A5B8F4AE6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1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30" t="29372" r="26839" b="26550"/>
            <a:stretch/>
          </p:blipFill>
          <p:spPr>
            <a:xfrm>
              <a:off x="-1" y="6150101"/>
              <a:ext cx="3978485" cy="2993899"/>
            </a:xfrm>
            <a:prstGeom prst="rect">
              <a:avLst/>
            </a:prstGeom>
          </p:spPr>
        </p:pic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92461F5-9B95-4902-806B-A3B5801968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1992" y="6959687"/>
              <a:ext cx="98008" cy="18503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1A1E141-C909-4508-83CA-193E704715BA}"/>
                </a:ext>
              </a:extLst>
            </p:cNvPr>
            <p:cNvSpPr txBox="1"/>
            <p:nvPr/>
          </p:nvSpPr>
          <p:spPr>
            <a:xfrm>
              <a:off x="2387919" y="663414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DA6AED5-979F-40E0-A80D-97B67CB9F4A6}"/>
                </a:ext>
              </a:extLst>
            </p:cNvPr>
            <p:cNvSpPr txBox="1"/>
            <p:nvPr/>
          </p:nvSpPr>
          <p:spPr>
            <a:xfrm>
              <a:off x="3710362" y="675493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4FE13A5-213E-4E40-B7E4-D2BA5D80530C}"/>
                </a:ext>
              </a:extLst>
            </p:cNvPr>
            <p:cNvSpPr txBox="1"/>
            <p:nvPr/>
          </p:nvSpPr>
          <p:spPr>
            <a:xfrm>
              <a:off x="278519" y="659263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cs typeface="Times New Roman"/>
                </a:rPr>
                <a:t>7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A4DA5F8-0435-4ACC-B3AE-24D747EBAD38}"/>
                </a:ext>
              </a:extLst>
            </p:cNvPr>
            <p:cNvSpPr txBox="1"/>
            <p:nvPr/>
          </p:nvSpPr>
          <p:spPr>
            <a:xfrm>
              <a:off x="3655577" y="612732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1E22CE5-0B8A-4D88-BB68-E65D59A448DE}"/>
                </a:ext>
              </a:extLst>
            </p:cNvPr>
            <p:cNvSpPr txBox="1"/>
            <p:nvPr/>
          </p:nvSpPr>
          <p:spPr>
            <a:xfrm>
              <a:off x="245714" y="612186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33BEEC0-0444-40FB-AA43-4AD335208EE7}"/>
                </a:ext>
              </a:extLst>
            </p:cNvPr>
            <p:cNvSpPr txBox="1"/>
            <p:nvPr/>
          </p:nvSpPr>
          <p:spPr>
            <a:xfrm>
              <a:off x="2734029" y="784062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13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B6C0D88-C498-4D44-AA16-8E5C5CF8A30A}"/>
                </a:ext>
              </a:extLst>
            </p:cNvPr>
            <p:cNvSpPr txBox="1"/>
            <p:nvPr/>
          </p:nvSpPr>
          <p:spPr>
            <a:xfrm>
              <a:off x="1148898" y="795749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13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534AE20-2629-4BCE-956A-D0FDD034D671}"/>
                </a:ext>
              </a:extLst>
            </p:cNvPr>
            <p:cNvSpPr txBox="1"/>
            <p:nvPr/>
          </p:nvSpPr>
          <p:spPr>
            <a:xfrm>
              <a:off x="631011" y="828503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21F04B26-92D9-4526-B11D-D3798B6844C6}"/>
                </a:ext>
              </a:extLst>
            </p:cNvPr>
            <p:cNvSpPr txBox="1"/>
            <p:nvPr/>
          </p:nvSpPr>
          <p:spPr>
            <a:xfrm>
              <a:off x="2728745" y="831905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B66E0001-AB8A-4AD6-B6CB-CA5B549F97CA}"/>
                </a:ext>
              </a:extLst>
            </p:cNvPr>
            <p:cNvCxnSpPr>
              <a:cxnSpLocks/>
            </p:cNvCxnSpPr>
            <p:nvPr/>
          </p:nvCxnSpPr>
          <p:spPr>
            <a:xfrm>
              <a:off x="3148200" y="9047262"/>
              <a:ext cx="7380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3260557-E74A-416C-A2B8-9D9E8929E07A}"/>
                </a:ext>
              </a:extLst>
            </p:cNvPr>
            <p:cNvSpPr txBox="1"/>
            <p:nvPr/>
          </p:nvSpPr>
          <p:spPr>
            <a:xfrm>
              <a:off x="2504008" y="756363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12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84935F9-5E98-44BA-9392-6934AA495A5C}"/>
                </a:ext>
              </a:extLst>
            </p:cNvPr>
            <p:cNvSpPr txBox="1"/>
            <p:nvPr/>
          </p:nvSpPr>
          <p:spPr>
            <a:xfrm>
              <a:off x="1427317" y="763119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12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E68DDABB-9C1D-42EA-AC5F-C63815CB7B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0302" y="6694375"/>
              <a:ext cx="184098" cy="14733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BFD6629-8AEA-49F1-A9E7-C87E6A0D0FDC}"/>
                </a:ext>
              </a:extLst>
            </p:cNvPr>
            <p:cNvSpPr txBox="1"/>
            <p:nvPr/>
          </p:nvSpPr>
          <p:spPr>
            <a:xfrm>
              <a:off x="841164" y="673712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FC8A2AAF-813F-43E0-B105-9BA8BE7E77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714" y="8356533"/>
              <a:ext cx="167083" cy="15618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BA0AC97B-7BA9-47D3-91A9-39F3D3581D88}"/>
                </a:ext>
              </a:extLst>
            </p:cNvPr>
            <p:cNvSpPr txBox="1"/>
            <p:nvPr/>
          </p:nvSpPr>
          <p:spPr>
            <a:xfrm>
              <a:off x="64086" y="842353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462E6AE6-4CD3-4914-80D8-D4A08F3D0DC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6745" y="8562037"/>
              <a:ext cx="82880" cy="12624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304AC71-5DAF-46FB-99C5-75EA1C5D54C8}"/>
                </a:ext>
              </a:extLst>
            </p:cNvPr>
            <p:cNvSpPr txBox="1"/>
            <p:nvPr/>
          </p:nvSpPr>
          <p:spPr>
            <a:xfrm>
              <a:off x="3148200" y="861684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1A60FBEE-999D-4139-AB12-B7D8EF670961}"/>
                </a:ext>
              </a:extLst>
            </p:cNvPr>
            <p:cNvSpPr txBox="1"/>
            <p:nvPr/>
          </p:nvSpPr>
          <p:spPr>
            <a:xfrm>
              <a:off x="122707" y="880058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cs typeface="Times New Roman"/>
                </a:rPr>
                <a:t>7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5E68CB55-5BC2-47AD-A51B-568EC4B49C03}"/>
                </a:ext>
              </a:extLst>
            </p:cNvPr>
            <p:cNvSpPr txBox="1"/>
            <p:nvPr/>
          </p:nvSpPr>
          <p:spPr>
            <a:xfrm>
              <a:off x="3534993" y="842738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cs typeface="Times New Roman"/>
                </a:rPr>
                <a:t>7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842AB7-2BA5-4DDD-B1B3-2CAD87879A31}"/>
              </a:ext>
            </a:extLst>
          </p:cNvPr>
          <p:cNvGrpSpPr/>
          <p:nvPr/>
        </p:nvGrpSpPr>
        <p:grpSpPr>
          <a:xfrm>
            <a:off x="4099883" y="7075800"/>
            <a:ext cx="2757600" cy="2105164"/>
            <a:chOff x="4099883" y="7075800"/>
            <a:chExt cx="2757600" cy="2105164"/>
          </a:xfrm>
        </p:grpSpPr>
        <p:pic>
          <p:nvPicPr>
            <p:cNvPr id="4" name="Picture 3" descr="A close up of a map&#10;&#10;Description automatically generated">
              <a:extLst>
                <a:ext uri="{FF2B5EF4-FFF2-40B4-BE49-F238E27FC236}">
                  <a16:creationId xmlns:a16="http://schemas.microsoft.com/office/drawing/2014/main" id="{0AA2D434-BB25-4CEC-9442-3DCB434D9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883" y="7075800"/>
              <a:ext cx="2757600" cy="2068200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68266A8-AF22-4BCB-AF44-695D888A45BA}"/>
                </a:ext>
              </a:extLst>
            </p:cNvPr>
            <p:cNvSpPr txBox="1"/>
            <p:nvPr/>
          </p:nvSpPr>
          <p:spPr>
            <a:xfrm>
              <a:off x="5268303" y="756363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20F5B931-B930-4026-9802-6F82E591D2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9193" y="7834387"/>
              <a:ext cx="87198" cy="19702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4150C780-6D34-4A17-80E9-BC64D7D9EB03}"/>
                </a:ext>
              </a:extLst>
            </p:cNvPr>
            <p:cNvSpPr txBox="1"/>
            <p:nvPr/>
          </p:nvSpPr>
          <p:spPr>
            <a:xfrm>
              <a:off x="6245910" y="795636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9C17638-3377-4B7C-B291-08308E781FE6}"/>
                </a:ext>
              </a:extLst>
            </p:cNvPr>
            <p:cNvSpPr txBox="1"/>
            <p:nvPr/>
          </p:nvSpPr>
          <p:spPr>
            <a:xfrm>
              <a:off x="6011281" y="849721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14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E8D969E3-1385-45C6-B936-E6842F7E4431}"/>
                </a:ext>
              </a:extLst>
            </p:cNvPr>
            <p:cNvSpPr txBox="1"/>
            <p:nvPr/>
          </p:nvSpPr>
          <p:spPr>
            <a:xfrm>
              <a:off x="5752364" y="808954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cs typeface="Times New Roman"/>
                </a:rPr>
                <a:t>7</a:t>
              </a:r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E7CA49D9-DFFC-4955-9480-D2C4A1F5784F}"/>
                </a:ext>
              </a:extLst>
            </p:cNvPr>
            <p:cNvCxnSpPr>
              <a:cxnSpLocks/>
            </p:cNvCxnSpPr>
            <p:nvPr/>
          </p:nvCxnSpPr>
          <p:spPr>
            <a:xfrm>
              <a:off x="4597089" y="8402652"/>
              <a:ext cx="0" cy="397933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CFDAED7-7098-4F1B-A3B9-C851BC457233}"/>
                </a:ext>
              </a:extLst>
            </p:cNvPr>
            <p:cNvSpPr txBox="1"/>
            <p:nvPr/>
          </p:nvSpPr>
          <p:spPr>
            <a:xfrm>
              <a:off x="4467772" y="819629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AF46EB54-3A16-4A72-B205-CE4FE230E4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9283" y="8893840"/>
              <a:ext cx="129533" cy="108463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C61029E-7C2F-40DC-A4F7-36B6F843B32F}"/>
                </a:ext>
              </a:extLst>
            </p:cNvPr>
            <p:cNvSpPr txBox="1"/>
            <p:nvPr/>
          </p:nvSpPr>
          <p:spPr>
            <a:xfrm>
              <a:off x="4228299" y="890396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C7BF16C-78BC-4A95-83BA-57B57FAAE0A1}"/>
                </a:ext>
              </a:extLst>
            </p:cNvPr>
            <p:cNvSpPr txBox="1"/>
            <p:nvPr/>
          </p:nvSpPr>
          <p:spPr>
            <a:xfrm>
              <a:off x="5341666" y="714472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13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021B0B81-747E-44CD-BC09-D3F45E55CA2F}"/>
                </a:ext>
              </a:extLst>
            </p:cNvPr>
            <p:cNvSpPr txBox="1"/>
            <p:nvPr/>
          </p:nvSpPr>
          <p:spPr>
            <a:xfrm>
              <a:off x="5349955" y="851271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15</a:t>
              </a: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0E66989E-9D10-4ECB-A963-3B18D51E27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48642" y="8674544"/>
              <a:ext cx="547358" cy="23034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361F3413-D0A5-4819-804F-4CF8596F972C}"/>
                </a:ext>
              </a:extLst>
            </p:cNvPr>
            <p:cNvCxnSpPr/>
            <p:nvPr/>
          </p:nvCxnSpPr>
          <p:spPr>
            <a:xfrm flipH="1">
              <a:off x="5875200" y="9054000"/>
              <a:ext cx="8928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796B4260-05C3-44D9-94EE-23A60A982199}"/>
                </a:ext>
              </a:extLst>
            </p:cNvPr>
            <p:cNvSpPr txBox="1"/>
            <p:nvPr/>
          </p:nvSpPr>
          <p:spPr>
            <a:xfrm>
              <a:off x="5341666" y="807529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cs typeface="Times New Roman"/>
                </a:rPr>
                <a:t>7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D0A00D-ABA8-4BC9-8887-F9303EA4791D}"/>
              </a:ext>
            </a:extLst>
          </p:cNvPr>
          <p:cNvGrpSpPr/>
          <p:nvPr/>
        </p:nvGrpSpPr>
        <p:grpSpPr>
          <a:xfrm>
            <a:off x="4100400" y="4891487"/>
            <a:ext cx="2775176" cy="2068200"/>
            <a:chOff x="4100400" y="4891487"/>
            <a:chExt cx="2775176" cy="2068200"/>
          </a:xfrm>
        </p:grpSpPr>
        <p:pic>
          <p:nvPicPr>
            <p:cNvPr id="80" name="Picture 79" descr="A close up of a piece of paper&#10;&#10;Description automatically generated">
              <a:extLst>
                <a:ext uri="{FF2B5EF4-FFF2-40B4-BE49-F238E27FC236}">
                  <a16:creationId xmlns:a16="http://schemas.microsoft.com/office/drawing/2014/main" id="{FE1D226D-5414-477E-8904-BE625FD58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00400" y="4891487"/>
              <a:ext cx="2757600" cy="20682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07DA2CF-D887-4DF5-8AE4-BB58BE28B805}"/>
                </a:ext>
              </a:extLst>
            </p:cNvPr>
            <p:cNvSpPr txBox="1"/>
            <p:nvPr/>
          </p:nvSpPr>
          <p:spPr>
            <a:xfrm>
              <a:off x="4444974" y="490495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4ED9AA0-E842-4AF2-8D10-237983446967}"/>
                </a:ext>
              </a:extLst>
            </p:cNvPr>
            <p:cNvSpPr txBox="1"/>
            <p:nvPr/>
          </p:nvSpPr>
          <p:spPr>
            <a:xfrm>
              <a:off x="6456988" y="490495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4EEC20-BF98-4F88-BDB2-E613A6ABD0E9}"/>
                </a:ext>
              </a:extLst>
            </p:cNvPr>
            <p:cNvSpPr txBox="1"/>
            <p:nvPr/>
          </p:nvSpPr>
          <p:spPr>
            <a:xfrm>
              <a:off x="4892436" y="538501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1F27FB6-9B0A-4C3F-B680-1D9360CC46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3000" y="6432550"/>
              <a:ext cx="279400" cy="10481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0714900-E10F-4961-AEC5-829078A5DC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5800" y="5105400"/>
              <a:ext cx="62717" cy="15240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424BF21-4086-44E2-85D9-4EA22CB01E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00800" y="5105400"/>
              <a:ext cx="152400" cy="2672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4BC9F2B-1F04-4F81-A45A-FC430AF0EAA7}"/>
                </a:ext>
              </a:extLst>
            </p:cNvPr>
            <p:cNvSpPr txBox="1"/>
            <p:nvPr/>
          </p:nvSpPr>
          <p:spPr>
            <a:xfrm>
              <a:off x="5489185" y="570780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cs typeface="Times New Roman"/>
                </a:rPr>
                <a:t>7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2343B9-E57D-4A8C-8CC3-0A1DBDF18425}"/>
                </a:ext>
              </a:extLst>
            </p:cNvPr>
            <p:cNvSpPr txBox="1"/>
            <p:nvPr/>
          </p:nvSpPr>
          <p:spPr>
            <a:xfrm>
              <a:off x="5155650" y="628409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2161563-C41E-40EA-BBFE-4F55010B6258}"/>
                </a:ext>
              </a:extLst>
            </p:cNvPr>
            <p:cNvSpPr txBox="1"/>
            <p:nvPr/>
          </p:nvSpPr>
          <p:spPr>
            <a:xfrm>
              <a:off x="6612362" y="560461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7BB2923B-1799-4DBC-A7C7-64592D83BC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43449" y="5756946"/>
              <a:ext cx="162151" cy="13437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63B54FCB-F12D-47C2-A6BD-E29A53F6FAF1}"/>
                </a:ext>
              </a:extLst>
            </p:cNvPr>
            <p:cNvCxnSpPr/>
            <p:nvPr/>
          </p:nvCxnSpPr>
          <p:spPr>
            <a:xfrm flipH="1">
              <a:off x="5877659" y="6858000"/>
              <a:ext cx="8928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27B5FD2F-770D-4B1F-877A-41240CECDAB6}"/>
                </a:ext>
              </a:extLst>
            </p:cNvPr>
            <p:cNvSpPr txBox="1"/>
            <p:nvPr/>
          </p:nvSpPr>
          <p:spPr>
            <a:xfrm>
              <a:off x="5175969" y="588161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cs typeface="Times New Roman"/>
                </a:rPr>
                <a:t>7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FE81A0E0-C2D9-475A-B140-83234DA4C8AE}"/>
                </a:ext>
              </a:extLst>
            </p:cNvPr>
            <p:cNvSpPr txBox="1"/>
            <p:nvPr/>
          </p:nvSpPr>
          <p:spPr>
            <a:xfrm>
              <a:off x="5832786" y="586637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cs typeface="Times New Roman"/>
                </a:rPr>
                <a:t>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F0816AD-F7E4-40F2-B7B8-2EFAEF52F2C6}"/>
              </a:ext>
            </a:extLst>
          </p:cNvPr>
          <p:cNvGrpSpPr/>
          <p:nvPr/>
        </p:nvGrpSpPr>
        <p:grpSpPr>
          <a:xfrm>
            <a:off x="-1" y="0"/>
            <a:ext cx="1310218" cy="3204024"/>
            <a:chOff x="-1" y="0"/>
            <a:chExt cx="1310218" cy="3204024"/>
          </a:xfrm>
        </p:grpSpPr>
        <p:pic>
          <p:nvPicPr>
            <p:cNvPr id="11" name="Picture 10" descr="A picture containing lamp&#10;&#10;Description automatically generated">
              <a:extLst>
                <a:ext uri="{FF2B5EF4-FFF2-40B4-BE49-F238E27FC236}">
                  <a16:creationId xmlns:a16="http://schemas.microsoft.com/office/drawing/2014/main" id="{7BC7F645-66C4-4043-8EE1-81362D7C0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95" t="18820" r="20990" b="14556"/>
            <a:stretch/>
          </p:blipFill>
          <p:spPr>
            <a:xfrm>
              <a:off x="-1" y="0"/>
              <a:ext cx="1251657" cy="3204024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1141A2A-E7B2-432E-917A-264682B680B8}"/>
                </a:ext>
              </a:extLst>
            </p:cNvPr>
            <p:cNvCxnSpPr>
              <a:cxnSpLocks/>
            </p:cNvCxnSpPr>
            <p:nvPr/>
          </p:nvCxnSpPr>
          <p:spPr>
            <a:xfrm>
              <a:off x="385921" y="2795525"/>
              <a:ext cx="315195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EB2A0712-A623-4950-B6B9-53080F07FA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1818" y="2516940"/>
              <a:ext cx="238399" cy="206569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EFDFE24-D52C-4E64-B595-8BAD3BA91539}"/>
                </a:ext>
              </a:extLst>
            </p:cNvPr>
            <p:cNvCxnSpPr>
              <a:cxnSpLocks/>
            </p:cNvCxnSpPr>
            <p:nvPr/>
          </p:nvCxnSpPr>
          <p:spPr>
            <a:xfrm>
              <a:off x="921055" y="3105511"/>
              <a:ext cx="2448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9AFA86CA-6CBE-4C18-960B-CE6993B565A3}"/>
                </a:ext>
              </a:extLst>
            </p:cNvPr>
            <p:cNvSpPr txBox="1"/>
            <p:nvPr/>
          </p:nvSpPr>
          <p:spPr>
            <a:xfrm>
              <a:off x="845303" y="2918990"/>
              <a:ext cx="383438" cy="184908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tIns="28800" bIns="32400" rtlCol="0">
              <a:spAutoFit/>
            </a:bodyPr>
            <a:lstStyle/>
            <a:p>
              <a:pPr algn="ctr"/>
              <a:r>
                <a:rPr lang="en-CA" sz="800" dirty="0"/>
                <a:t>1 cm</a:t>
              </a:r>
            </a:p>
          </p:txBody>
        </p: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70DB08B6-8102-4AE1-8CB9-76F2253CE5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4981" y="1285939"/>
              <a:ext cx="183223" cy="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13DBA4C9-6EF1-45F4-836E-7BA0FBB52F31}"/>
                </a:ext>
              </a:extLst>
            </p:cNvPr>
            <p:cNvCxnSpPr>
              <a:cxnSpLocks/>
            </p:cNvCxnSpPr>
            <p:nvPr/>
          </p:nvCxnSpPr>
          <p:spPr>
            <a:xfrm>
              <a:off x="291089" y="2662892"/>
              <a:ext cx="235255" cy="7423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82199326-469E-4686-B9D3-589E4D2C0A5A}"/>
                </a:ext>
              </a:extLst>
            </p:cNvPr>
            <p:cNvSpPr txBox="1"/>
            <p:nvPr/>
          </p:nvSpPr>
          <p:spPr>
            <a:xfrm>
              <a:off x="103916" y="251694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B6627AAE-9CE5-4A5A-9BC8-79FCA29B9867}"/>
                </a:ext>
              </a:extLst>
            </p:cNvPr>
            <p:cNvSpPr txBox="1"/>
            <p:nvPr/>
          </p:nvSpPr>
          <p:spPr>
            <a:xfrm>
              <a:off x="592143" y="114780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81CB3479-F698-4747-8009-7389FA6E971D}"/>
                </a:ext>
              </a:extLst>
            </p:cNvPr>
            <p:cNvCxnSpPr>
              <a:cxnSpLocks/>
            </p:cNvCxnSpPr>
            <p:nvPr/>
          </p:nvCxnSpPr>
          <p:spPr>
            <a:xfrm>
              <a:off x="245714" y="838426"/>
              <a:ext cx="163003" cy="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F81FDCD0-1136-45D2-B958-DC41B503D158}"/>
                </a:ext>
              </a:extLst>
            </p:cNvPr>
            <p:cNvSpPr txBox="1"/>
            <p:nvPr/>
          </p:nvSpPr>
          <p:spPr>
            <a:xfrm>
              <a:off x="71524" y="69992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10BC5EFB-9470-42FB-A58E-EA51EEC09C70}"/>
                </a:ext>
              </a:extLst>
            </p:cNvPr>
            <p:cNvSpPr txBox="1"/>
            <p:nvPr/>
          </p:nvSpPr>
          <p:spPr>
            <a:xfrm>
              <a:off x="652749" y="2687503"/>
              <a:ext cx="4924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800" dirty="0"/>
                <a:t>Section</a:t>
              </a:r>
            </a:p>
          </p:txBody>
        </p: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E8960950-C273-48CF-9AF5-B8E90225939C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3 of 3</a:t>
            </a:r>
          </a:p>
        </p:txBody>
      </p:sp>
    </p:spTree>
    <p:extLst>
      <p:ext uri="{BB962C8B-B14F-4D97-AF65-F5344CB8AC3E}">
        <p14:creationId xmlns:p14="http://schemas.microsoft.com/office/powerpoint/2010/main" val="1542682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</TotalTime>
  <Words>332</Words>
  <Application>Microsoft Office PowerPoint</Application>
  <PresentationFormat>On-screen Show (4:3)</PresentationFormat>
  <Paragraphs>242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Horton Lai</dc:creator>
  <cp:lastModifiedBy>Horton Lai</cp:lastModifiedBy>
  <cp:revision>34</cp:revision>
  <dcterms:created xsi:type="dcterms:W3CDTF">2020-08-22T21:22:56Z</dcterms:created>
  <dcterms:modified xsi:type="dcterms:W3CDTF">2020-09-06T23:09:57Z</dcterms:modified>
</cp:coreProperties>
</file>