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6" r:id="rId3"/>
    <p:sldId id="259" r:id="rId4"/>
    <p:sldId id="258" r:id="rId5"/>
    <p:sldId id="257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24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D528D-670C-4A80-8764-422FB84A96AB}" type="datetimeFigureOut">
              <a:rPr lang="en-CA" smtClean="0"/>
              <a:t>2021-05-20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82095-7601-400F-AD90-4FA42E98658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25544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D528D-670C-4A80-8764-422FB84A96AB}" type="datetimeFigureOut">
              <a:rPr lang="en-CA" smtClean="0"/>
              <a:t>2021-05-20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82095-7601-400F-AD90-4FA42E98658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15563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D528D-670C-4A80-8764-422FB84A96AB}" type="datetimeFigureOut">
              <a:rPr lang="en-CA" smtClean="0"/>
              <a:t>2021-05-20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82095-7601-400F-AD90-4FA42E98658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70642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D528D-670C-4A80-8764-422FB84A96AB}" type="datetimeFigureOut">
              <a:rPr lang="en-CA" smtClean="0"/>
              <a:t>2021-05-20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82095-7601-400F-AD90-4FA42E98658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39687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D528D-670C-4A80-8764-422FB84A96AB}" type="datetimeFigureOut">
              <a:rPr lang="en-CA" smtClean="0"/>
              <a:t>2021-05-20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82095-7601-400F-AD90-4FA42E98658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66686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D528D-670C-4A80-8764-422FB84A96AB}" type="datetimeFigureOut">
              <a:rPr lang="en-CA" smtClean="0"/>
              <a:t>2021-05-20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82095-7601-400F-AD90-4FA42E98658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62205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D528D-670C-4A80-8764-422FB84A96AB}" type="datetimeFigureOut">
              <a:rPr lang="en-CA" smtClean="0"/>
              <a:t>2021-05-20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82095-7601-400F-AD90-4FA42E98658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19863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D528D-670C-4A80-8764-422FB84A96AB}" type="datetimeFigureOut">
              <a:rPr lang="en-CA" smtClean="0"/>
              <a:t>2021-05-20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82095-7601-400F-AD90-4FA42E98658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66695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D528D-670C-4A80-8764-422FB84A96AB}" type="datetimeFigureOut">
              <a:rPr lang="en-CA" smtClean="0"/>
              <a:t>2021-05-20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82095-7601-400F-AD90-4FA42E98658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90582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D528D-670C-4A80-8764-422FB84A96AB}" type="datetimeFigureOut">
              <a:rPr lang="en-CA" smtClean="0"/>
              <a:t>2021-05-20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82095-7601-400F-AD90-4FA42E98658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67615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D528D-670C-4A80-8764-422FB84A96AB}" type="datetimeFigureOut">
              <a:rPr lang="en-CA" smtClean="0"/>
              <a:t>2021-05-20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82095-7601-400F-AD90-4FA42E98658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82859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D528D-670C-4A80-8764-422FB84A96AB}" type="datetimeFigureOut">
              <a:rPr lang="en-CA" smtClean="0"/>
              <a:t>2021-05-20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182095-7601-400F-AD90-4FA42E98658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15688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346126E-A4D0-4C83-A979-99FD63A112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961" y="574827"/>
            <a:ext cx="7324078" cy="549305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E67D259-3C57-4143-9E91-255674933BE8}"/>
              </a:ext>
            </a:extLst>
          </p:cNvPr>
          <p:cNvSpPr txBox="1"/>
          <p:nvPr/>
        </p:nvSpPr>
        <p:spPr>
          <a:xfrm>
            <a:off x="839077" y="143783"/>
            <a:ext cx="20020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u="sng" dirty="0"/>
              <a:t>Gram Stain Results</a:t>
            </a:r>
            <a:r>
              <a:rPr lang="en-CA" dirty="0"/>
              <a:t>: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47130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256ECDE-CBF8-42E3-8478-410752EC8195}"/>
              </a:ext>
            </a:extLst>
          </p:cNvPr>
          <p:cNvSpPr txBox="1"/>
          <p:nvPr/>
        </p:nvSpPr>
        <p:spPr>
          <a:xfrm>
            <a:off x="942438" y="941033"/>
            <a:ext cx="1032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Catalase: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0787E8-5F67-451D-8784-7258104432BA}"/>
              </a:ext>
            </a:extLst>
          </p:cNvPr>
          <p:cNvSpPr txBox="1"/>
          <p:nvPr/>
        </p:nvSpPr>
        <p:spPr>
          <a:xfrm>
            <a:off x="5113538" y="1056443"/>
            <a:ext cx="521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TSI: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AE8A49-3011-48B9-9B3D-57991B89B9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438" y="1425775"/>
            <a:ext cx="1572768" cy="4751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1E98142-A1F5-4FCB-9E1D-2AFBC9170B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309" y="1441015"/>
            <a:ext cx="1572768" cy="472135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B191EE7-AC7F-440E-90EB-282FE4B0AA97}"/>
              </a:ext>
            </a:extLst>
          </p:cNvPr>
          <p:cNvSpPr txBox="1"/>
          <p:nvPr/>
        </p:nvSpPr>
        <p:spPr>
          <a:xfrm>
            <a:off x="942438" y="616688"/>
            <a:ext cx="3004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u="sng" dirty="0"/>
              <a:t>Biochemical Activities Results:</a:t>
            </a:r>
          </a:p>
        </p:txBody>
      </p:sp>
    </p:spTree>
    <p:extLst>
      <p:ext uri="{BB962C8B-B14F-4D97-AF65-F5344CB8AC3E}">
        <p14:creationId xmlns:p14="http://schemas.microsoft.com/office/powerpoint/2010/main" val="2026553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CD8C5CA-A8ED-4948-9BFE-84D0468183BF}"/>
              </a:ext>
            </a:extLst>
          </p:cNvPr>
          <p:cNvSpPr txBox="1"/>
          <p:nvPr/>
        </p:nvSpPr>
        <p:spPr>
          <a:xfrm>
            <a:off x="3355641" y="640957"/>
            <a:ext cx="955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Lactose: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7F4137-91DD-4AE9-8C03-9F82695C0D6D}"/>
              </a:ext>
            </a:extLst>
          </p:cNvPr>
          <p:cNvSpPr txBox="1"/>
          <p:nvPr/>
        </p:nvSpPr>
        <p:spPr>
          <a:xfrm>
            <a:off x="5930284" y="640957"/>
            <a:ext cx="976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Sucrose: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19B254-1754-44A0-90AB-243486A89AD5}"/>
              </a:ext>
            </a:extLst>
          </p:cNvPr>
          <p:cNvSpPr txBox="1"/>
          <p:nvPr/>
        </p:nvSpPr>
        <p:spPr>
          <a:xfrm>
            <a:off x="358352" y="188632"/>
            <a:ext cx="2808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Carbohydrate fermentation: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783213A-5F83-4A5D-8313-F3CD26A6580A}"/>
              </a:ext>
            </a:extLst>
          </p:cNvPr>
          <p:cNvSpPr txBox="1"/>
          <p:nvPr/>
        </p:nvSpPr>
        <p:spPr>
          <a:xfrm>
            <a:off x="1111256" y="654541"/>
            <a:ext cx="990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Glucose: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951AFE-BAFC-4C00-87B4-5474A031F9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60" y="1280057"/>
            <a:ext cx="1603248" cy="48127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13F4E51-F684-4174-A09A-B36792A28E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641" y="1280057"/>
            <a:ext cx="1588008" cy="478231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8B5E253-105C-46EE-8550-397CA3272B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886" y="1280057"/>
            <a:ext cx="1575816" cy="473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508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D90124E-97E9-46CB-AB09-DA99B5BDD340}"/>
              </a:ext>
            </a:extLst>
          </p:cNvPr>
          <p:cNvSpPr txBox="1"/>
          <p:nvPr/>
        </p:nvSpPr>
        <p:spPr>
          <a:xfrm>
            <a:off x="2373800" y="878889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MR: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30DC5B3-E6AE-4E26-9FF3-C48D91431BDE}"/>
              </a:ext>
            </a:extLst>
          </p:cNvPr>
          <p:cNvSpPr txBox="1"/>
          <p:nvPr/>
        </p:nvSpPr>
        <p:spPr>
          <a:xfrm>
            <a:off x="6680684" y="994397"/>
            <a:ext cx="874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Citrate: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77CAA65-5D0D-4E48-A56C-74E46F254A38}"/>
              </a:ext>
            </a:extLst>
          </p:cNvPr>
          <p:cNvSpPr txBox="1"/>
          <p:nvPr/>
        </p:nvSpPr>
        <p:spPr>
          <a:xfrm>
            <a:off x="450128" y="861232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Indole: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0960D8E-AE1C-4DE9-870F-8B3465E4BC99}"/>
              </a:ext>
            </a:extLst>
          </p:cNvPr>
          <p:cNvSpPr txBox="1"/>
          <p:nvPr/>
        </p:nvSpPr>
        <p:spPr>
          <a:xfrm>
            <a:off x="4572000" y="877124"/>
            <a:ext cx="497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VP: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F1926A-51CA-417B-AA07-E383F05859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28" y="1363729"/>
            <a:ext cx="1572768" cy="4751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7C3D64A-1F93-48E3-9D07-07884808D1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034" y="1363729"/>
            <a:ext cx="1603248" cy="48249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1D1E43A-78C1-4458-AE61-353A4FFC65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421641"/>
            <a:ext cx="1560576" cy="470916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7C95120-288A-446C-9F30-7CBC6BC2AB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876" y="1421641"/>
            <a:ext cx="1588008" cy="478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005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A6ECC97-6754-4C43-9AF8-F0C66700A885}"/>
              </a:ext>
            </a:extLst>
          </p:cNvPr>
          <p:cNvSpPr txBox="1"/>
          <p:nvPr/>
        </p:nvSpPr>
        <p:spPr>
          <a:xfrm>
            <a:off x="1101098" y="514905"/>
            <a:ext cx="1202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Coagulase: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EBCB0C-0E78-46BC-A148-CC078301CB6D}"/>
              </a:ext>
            </a:extLst>
          </p:cNvPr>
          <p:cNvSpPr txBox="1"/>
          <p:nvPr/>
        </p:nvSpPr>
        <p:spPr>
          <a:xfrm>
            <a:off x="4208016" y="514905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err="1"/>
              <a:t>DNAse</a:t>
            </a:r>
            <a:r>
              <a:rPr lang="en-CA" dirty="0"/>
              <a:t>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A32735-A3B7-44BB-8CC0-4067DE8578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098" y="1216240"/>
            <a:ext cx="1653618" cy="49632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7FD92C8-6EBE-4408-A89A-3AFCDBAF4A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691" y="964410"/>
            <a:ext cx="2758440" cy="5215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1924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</TotalTime>
  <Words>33</Words>
  <Application>Microsoft Office PowerPoint</Application>
  <PresentationFormat>On-screen Show (4:3)</PresentationFormat>
  <Paragraphs>14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McLeod</dc:creator>
  <cp:lastModifiedBy>Sarah McLeod</cp:lastModifiedBy>
  <cp:revision>7</cp:revision>
  <dcterms:created xsi:type="dcterms:W3CDTF">2020-10-28T22:22:29Z</dcterms:created>
  <dcterms:modified xsi:type="dcterms:W3CDTF">2021-05-20T19:59:23Z</dcterms:modified>
</cp:coreProperties>
</file>